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コンテンツ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と縦書きテキスト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縦書きタイトルと縦書きテキスト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 スライド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セクション見出し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つのコンテンツ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比較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のみ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白紙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コンテンツ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タイトル付きの図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“Login”をクリックします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5" name="Shape 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907" l="0" r="0" t="190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4586948" y="1284940"/>
            <a:ext cx="1589741" cy="85314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274" l="0" r="0" t="7274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“Username”と”Password”を入れます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3092830" y="2689416"/>
            <a:ext cx="2853758" cy="2345766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6067552" y="3350095"/>
            <a:ext cx="2469838" cy="17543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“Username”は、</a:t>
            </a:r>
            <a:r>
              <a:rPr b="0" i="0" lang="ja-JP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会員番号</a:t>
            </a: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、国際本部へ登録している</a:t>
            </a:r>
            <a:r>
              <a:rPr b="0" i="0" lang="ja-JP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メールアドレス</a:t>
            </a:r>
            <a:r>
              <a:rPr b="0" i="0" lang="ja-JP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、もしくはご自分で設定した特別な名前のいずれかです。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6216962" y="5483412"/>
            <a:ext cx="2284567" cy="448235"/>
          </a:xfrm>
          <a:prstGeom prst="rect">
            <a:avLst/>
          </a:prstGeom>
          <a:solidFill>
            <a:srgbClr val="632423"/>
          </a:solidFill>
          <a:ln cap="flat" cmpd="sng" w="9525">
            <a:solidFill>
              <a:srgbClr val="4A7DBA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Log in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6424705" y="6021576"/>
            <a:ext cx="19664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ボタンを押します。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3331883" y="3316946"/>
            <a:ext cx="491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/>
          <p:nvPr/>
        </p:nvSpPr>
        <p:spPr>
          <a:xfrm>
            <a:off x="3331883" y="3842876"/>
            <a:ext cx="491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②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/>
          <p:nvPr/>
        </p:nvSpPr>
        <p:spPr>
          <a:xfrm>
            <a:off x="6179085" y="5114080"/>
            <a:ext cx="4912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③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683" l="0" r="0" t="1684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1C33B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rgbClr val="F1C33B"/>
                </a:solidFill>
                <a:latin typeface="Calibri"/>
                <a:ea typeface="Calibri"/>
                <a:cs typeface="Calibri"/>
                <a:sym typeface="Calibri"/>
              </a:rPr>
              <a:t>ご自分の名前をクリックします</a:t>
            </a:r>
            <a:endParaRPr b="0" i="0" sz="4400" u="none" cap="none" strike="noStrike">
              <a:solidFill>
                <a:srgbClr val="F1C33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630724" y="1284940"/>
            <a:ext cx="1589741" cy="85314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登録情報を見ることができます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Shape 11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167" l="0" r="0" t="7168"/>
          <a:stretch/>
        </p:blipFill>
        <p:spPr>
          <a:xfrm>
            <a:off x="-339965" y="1296538"/>
            <a:ext cx="9578918" cy="526803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/>
          <p:nvPr/>
        </p:nvSpPr>
        <p:spPr>
          <a:xfrm>
            <a:off x="3466353" y="3376706"/>
            <a:ext cx="1419412" cy="1195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/>
          <p:nvPr/>
        </p:nvSpPr>
        <p:spPr>
          <a:xfrm>
            <a:off x="6051176" y="3290047"/>
            <a:ext cx="271930" cy="206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6040721" y="3723340"/>
            <a:ext cx="271930" cy="206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6203576" y="3442447"/>
            <a:ext cx="271930" cy="2061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6728346" y="3043451"/>
            <a:ext cx="1958454" cy="605184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159027" y="2130425"/>
            <a:ext cx="8825948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要確認</a:t>
            </a:r>
            <a:b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ご自分の個人情報、とりわけ</a:t>
            </a:r>
            <a:r>
              <a:rPr b="0" i="0" lang="ja-JP" sz="3959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メールアドレス</a:t>
            </a: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が正しいことを確認してください。</a:t>
            </a:r>
            <a:b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4月24日に国際本部からPathways 開始のメールが全メンバーに届く予定です。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初めての方は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“Login”をクリックします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907" l="0" r="0" t="1907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/>
          <p:nvPr/>
        </p:nvSpPr>
        <p:spPr>
          <a:xfrm>
            <a:off x="4586948" y="1284940"/>
            <a:ext cx="1589741" cy="853141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0" i="0" lang="ja-JP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“Forget password”をクリックします</a:t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Shape 1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7274" l="0" r="0" t="7274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>
            <a:off x="2838830" y="4586942"/>
            <a:ext cx="2435405" cy="986123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b="0" i="0" lang="ja-JP" sz="39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国際本部に登録してあるメールアドレスを入力して”Submit”をクリックします</a:t>
            </a:r>
            <a:endParaRPr b="0" i="0" sz="39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Shape 14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4304" l="0" r="0" t="4305"/>
          <a:stretch/>
        </p:blipFill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/>
          <p:nvPr/>
        </p:nvSpPr>
        <p:spPr>
          <a:xfrm>
            <a:off x="2868712" y="2808943"/>
            <a:ext cx="3376699" cy="27193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3524153" y="5941497"/>
            <a:ext cx="544602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入力したメールアドレスにその後の手続きが届きます。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-JP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（英語）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ホワイ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