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6" name="Shape 8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3" name="Shape 9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9" name="Shape 9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7" name="Shape 10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6" name="Shape 11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3" name="Shape 12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8" name="Shape 1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3" name="Shape 1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9" name="Shape 13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とコンテンツ" type="obj">
  <p:cSld name="OBJECT">
    <p:spTree>
      <p:nvGrpSpPr>
        <p:cNvPr id="15" name="Shape 15"/>
        <p:cNvGrpSpPr/>
        <p:nvPr/>
      </p:nvGrpSpPr>
      <p:grpSpPr>
        <a:xfrm>
          <a:off x="0" y="0"/>
          <a:ext cx="0" cy="0"/>
          <a:chOff x="0" y="0"/>
          <a:chExt cx="0" cy="0"/>
        </a:xfrm>
      </p:grpSpPr>
      <p:sp>
        <p:nvSpPr>
          <p:cNvPr id="16" name="Shape 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と&#10;縦書きテキスト" type="vertTx">
  <p:cSld name="VERTICAL_TEXT">
    <p:spTree>
      <p:nvGrpSpPr>
        <p:cNvPr id="72" name="Shape 72"/>
        <p:cNvGrpSpPr/>
        <p:nvPr/>
      </p:nvGrpSpPr>
      <p:grpSpPr>
        <a:xfrm>
          <a:off x="0" y="0"/>
          <a:ext cx="0" cy="0"/>
          <a:chOff x="0" y="0"/>
          <a:chExt cx="0" cy="0"/>
        </a:xfrm>
      </p:grpSpPr>
      <p:sp>
        <p:nvSpPr>
          <p:cNvPr id="73" name="Shape 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Shape 7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縦書きタイトルと&#10;縦書きテキスト" type="vertTitleAndTx">
  <p:cSld name="VERTICAL_TITLE_AND_VERTICAL_TEXT">
    <p:spTree>
      <p:nvGrpSpPr>
        <p:cNvPr id="78" name="Shape 78"/>
        <p:cNvGrpSpPr/>
        <p:nvPr/>
      </p:nvGrpSpPr>
      <p:grpSpPr>
        <a:xfrm>
          <a:off x="0" y="0"/>
          <a:ext cx="0" cy="0"/>
          <a:chOff x="0" y="0"/>
          <a:chExt cx="0" cy="0"/>
        </a:xfrm>
      </p:grpSpPr>
      <p:sp>
        <p:nvSpPr>
          <p:cNvPr id="79" name="Shape 7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Shape 8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 スライド" type="title">
  <p:cSld name="TITLE">
    <p:spTree>
      <p:nvGrpSpPr>
        <p:cNvPr id="21" name="Shape 21"/>
        <p:cNvGrpSpPr/>
        <p:nvPr/>
      </p:nvGrpSpPr>
      <p:grpSpPr>
        <a:xfrm>
          <a:off x="0" y="0"/>
          <a:ext cx="0" cy="0"/>
          <a:chOff x="0" y="0"/>
          <a:chExt cx="0" cy="0"/>
        </a:xfrm>
      </p:grpSpPr>
      <p:sp>
        <p:nvSpPr>
          <p:cNvPr id="22" name="Shape 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セクション見出し" type="secHead">
  <p:cSld name="SECTION_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Shape 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つのコンテンツ" type="twoObj">
  <p:cSld name="TWO_OBJECTS">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較" type="twoTxTwoObj">
  <p:cSld name="TWO_OBJECTS_WITH_TEXT">
    <p:spTree>
      <p:nvGrpSpPr>
        <p:cNvPr id="40" name="Shape 40"/>
        <p:cNvGrpSpPr/>
        <p:nvPr/>
      </p:nvGrpSpPr>
      <p:grpSpPr>
        <a:xfrm>
          <a:off x="0" y="0"/>
          <a:ext cx="0" cy="0"/>
          <a:chOff x="0" y="0"/>
          <a:chExt cx="0" cy="0"/>
        </a:xfrm>
      </p:grpSpPr>
      <p:sp>
        <p:nvSpPr>
          <p:cNvPr id="41" name="Shape 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Shape 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のみ" type="titleOnly">
  <p:cSld name="TITLE_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Shape 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白紙"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付きの&#10;コンテンツ" type="objTx">
  <p:cSld name="OBJECT_WITH_CAPTION_TEXT">
    <p:spTree>
      <p:nvGrpSpPr>
        <p:cNvPr id="58" name="Shape 58"/>
        <p:cNvGrpSpPr/>
        <p:nvPr/>
      </p:nvGrpSpPr>
      <p:grpSpPr>
        <a:xfrm>
          <a:off x="0" y="0"/>
          <a:ext cx="0" cy="0"/>
          <a:chOff x="0" y="0"/>
          <a:chExt cx="0" cy="0"/>
        </a:xfrm>
      </p:grpSpPr>
      <p:sp>
        <p:nvSpPr>
          <p:cNvPr id="59" name="Shape 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Shape 6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付きの図"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Shape 6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p:nvPr/>
        </p:nvSpPr>
        <p:spPr>
          <a:xfrm>
            <a:off x="1844040" y="581859"/>
            <a:ext cx="8122920" cy="892098"/>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Shape 89"/>
          <p:cNvSpPr txBox="1"/>
          <p:nvPr>
            <p:ph type="title"/>
          </p:nvPr>
        </p:nvSpPr>
        <p:spPr>
          <a:xfrm>
            <a:off x="274320" y="365127"/>
            <a:ext cx="1175004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ial"/>
              <a:buNone/>
            </a:pPr>
            <a:r>
              <a:rPr b="1" i="0" lang="ja-JP" sz="3600" u="none" cap="none" strike="noStrike">
                <a:solidFill>
                  <a:schemeClr val="lt1"/>
                </a:solidFill>
                <a:latin typeface="Arial"/>
                <a:ea typeface="Arial"/>
                <a:cs typeface="Arial"/>
                <a:sym typeface="Arial"/>
              </a:rPr>
              <a:t>POP-UP　BLOCKER への対処法</a:t>
            </a:r>
            <a:endParaRPr/>
          </a:p>
        </p:txBody>
      </p:sp>
      <p:sp>
        <p:nvSpPr>
          <p:cNvPr id="90" name="Shape 90"/>
          <p:cNvSpPr txBox="1"/>
          <p:nvPr>
            <p:ph idx="1" type="body"/>
          </p:nvPr>
        </p:nvSpPr>
        <p:spPr>
          <a:xfrm>
            <a:off x="548640" y="1927473"/>
            <a:ext cx="110490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ja-JP" sz="2800" u="none" cap="none" strike="noStrike">
                <a:solidFill>
                  <a:schemeClr val="dk1"/>
                </a:solidFill>
                <a:latin typeface="Calibri"/>
                <a:ea typeface="Calibri"/>
                <a:cs typeface="Calibri"/>
                <a:sym typeface="Calibri"/>
              </a:rPr>
              <a:t>Pathways Base Campは、皆さんが使用しているインターネットブラウザーで、POP-UP</a:t>
            </a:r>
            <a:r>
              <a:rPr b="1" i="0" lang="ja-JP" sz="1400" u="none" cap="none" strike="noStrike">
                <a:solidFill>
                  <a:schemeClr val="dk1"/>
                </a:solidFill>
                <a:latin typeface="Calibri"/>
                <a:ea typeface="Calibri"/>
                <a:cs typeface="Calibri"/>
                <a:sym typeface="Calibri"/>
              </a:rPr>
              <a:t>（注１）</a:t>
            </a:r>
            <a:r>
              <a:rPr b="0" i="0" lang="ja-JP" sz="2800" u="none" cap="none" strike="noStrike">
                <a:solidFill>
                  <a:schemeClr val="dk1"/>
                </a:solidFill>
                <a:latin typeface="Calibri"/>
                <a:ea typeface="Calibri"/>
                <a:cs typeface="Calibri"/>
                <a:sym typeface="Calibri"/>
              </a:rPr>
              <a:t>を阻止するPOP-UP BLOCKERが効いているとうまく作動しません。BLOCKERが効いていてBase Campが使用できない状況の場合は、Base Campをインストールする際に、BLOCKERを無効にするようにとの指示が出ることがあります。その際は慌てずに、図の通りやってみてください。</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0" i="0" lang="ja-JP" sz="2800" u="none" cap="none" strike="noStrike">
                <a:solidFill>
                  <a:schemeClr val="dk1"/>
                </a:solidFill>
                <a:latin typeface="Calibri"/>
                <a:ea typeface="Calibri"/>
                <a:cs typeface="Calibri"/>
                <a:sym typeface="Calibri"/>
              </a:rPr>
              <a:t>　　</a:t>
            </a:r>
            <a:r>
              <a:rPr b="1" i="0" lang="ja-JP" sz="1800" u="none" cap="none" strike="noStrike">
                <a:solidFill>
                  <a:schemeClr val="dk1"/>
                </a:solidFill>
                <a:latin typeface="Calibri"/>
                <a:ea typeface="Calibri"/>
                <a:cs typeface="Calibri"/>
                <a:sym typeface="Calibri"/>
              </a:rPr>
              <a:t>（注１）</a:t>
            </a:r>
            <a:r>
              <a:rPr b="0" i="0" lang="ja-JP" sz="2000" u="none" cap="none" strike="noStrike">
                <a:solidFill>
                  <a:schemeClr val="dk1"/>
                </a:solidFill>
                <a:latin typeface="Calibri"/>
                <a:ea typeface="Calibri"/>
                <a:cs typeface="Calibri"/>
                <a:sym typeface="Calibri"/>
              </a:rPr>
              <a:t>PUP-UPとは、プログラムの稼働中に追加情報を提供してくれる吹き出し画面のことです。</a:t>
            </a:r>
            <a:r>
              <a:rPr b="0" i="0" lang="ja-JP"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ja-JP" sz="2800" u="none" cap="none" strike="noStrike">
                <a:solidFill>
                  <a:schemeClr val="dk1"/>
                </a:solidFill>
                <a:latin typeface="Calibri"/>
                <a:ea typeface="Calibri"/>
                <a:cs typeface="Calibri"/>
                <a:sym typeface="Calibri"/>
              </a:rPr>
              <a:t>それでも解除できない方は、さらに説明をお読みください。</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70C0"/>
              </a:buClr>
              <a:buSzPts val="2800"/>
              <a:buFont typeface="Arial"/>
              <a:buNone/>
            </a:pPr>
            <a:r>
              <a:rPr b="1" i="1" lang="ja-JP" sz="2800" u="none" cap="none" strike="noStrike">
                <a:solidFill>
                  <a:srgbClr val="0070C0"/>
                </a:solidFill>
                <a:latin typeface="Calibri"/>
                <a:ea typeface="Calibri"/>
                <a:cs typeface="Calibri"/>
                <a:sym typeface="Calibri"/>
              </a:rPr>
              <a:t>　　　　　　　　　　</a:t>
            </a:r>
            <a:r>
              <a:rPr b="1" i="1" lang="ja-JP" sz="3600" u="none" cap="none" strike="noStrike">
                <a:solidFill>
                  <a:srgbClr val="0070C0"/>
                </a:solidFill>
                <a:latin typeface="Arial"/>
                <a:ea typeface="Arial"/>
                <a:cs typeface="Arial"/>
                <a:sym typeface="Arial"/>
              </a:rPr>
              <a:t>あわてないで！　心配いりません！</a:t>
            </a:r>
            <a:endParaRPr b="1" i="1" sz="3600" u="none" cap="none" strike="noStrike">
              <a:solidFill>
                <a:srgbClr val="0070C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ja-JP" sz="4400" u="none" cap="none" strike="noStrike">
                <a:solidFill>
                  <a:schemeClr val="dk1"/>
                </a:solidFill>
                <a:latin typeface="Calibri"/>
                <a:ea typeface="Calibri"/>
                <a:cs typeface="Calibri"/>
                <a:sym typeface="Calibri"/>
              </a:rPr>
              <a:t>１）</a:t>
            </a:r>
            <a:r>
              <a:rPr b="0" i="0" lang="ja-JP" sz="4400" u="none" cap="none" strike="noStrike">
                <a:solidFill>
                  <a:schemeClr val="dk1"/>
                </a:solidFill>
                <a:latin typeface="Arial"/>
                <a:ea typeface="Arial"/>
                <a:cs typeface="Arial"/>
                <a:sym typeface="Arial"/>
              </a:rPr>
              <a:t>Chrome</a:t>
            </a:r>
            <a:r>
              <a:rPr b="0" i="0" lang="ja-JP" sz="4400" u="none" cap="none" strike="noStrike">
                <a:solidFill>
                  <a:schemeClr val="dk1"/>
                </a:solidFill>
                <a:latin typeface="Calibri"/>
                <a:ea typeface="Calibri"/>
                <a:cs typeface="Calibri"/>
                <a:sym typeface="Calibri"/>
              </a:rPr>
              <a:t>の場合</a:t>
            </a:r>
            <a:endParaRPr b="0" i="0" sz="4400" u="none" cap="none" strike="noStrike">
              <a:solidFill>
                <a:schemeClr val="dk1"/>
              </a:solidFill>
              <a:latin typeface="Calibri"/>
              <a:ea typeface="Calibri"/>
              <a:cs typeface="Calibri"/>
              <a:sym typeface="Calibri"/>
            </a:endParaRPr>
          </a:p>
        </p:txBody>
      </p:sp>
      <p:sp>
        <p:nvSpPr>
          <p:cNvPr id="96" name="Shape 96"/>
          <p:cNvSpPr txBox="1"/>
          <p:nvPr/>
        </p:nvSpPr>
        <p:spPr>
          <a:xfrm>
            <a:off x="975360" y="3093720"/>
            <a:ext cx="10530840"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ja-JP" sz="2400" u="none" cap="none" strike="noStrike">
                <a:solidFill>
                  <a:schemeClr val="dk1"/>
                </a:solidFill>
                <a:latin typeface="Calibri"/>
                <a:ea typeface="Calibri"/>
                <a:cs typeface="Calibri"/>
                <a:sym typeface="Calibri"/>
              </a:rPr>
              <a:t>以下は、インターネットブラウザーが、Google Chromeの場合の例です。インターネットエクスプローラーの場合の対応法は、後述します。</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ja-JP" sz="2400">
                <a:solidFill>
                  <a:schemeClr val="dk1"/>
                </a:solidFill>
                <a:latin typeface="Calibri"/>
                <a:ea typeface="Calibri"/>
                <a:cs typeface="Calibri"/>
                <a:sym typeface="Calibri"/>
              </a:rPr>
              <a:t>また、説明の中で出てくる、 toastmasters.csod.com　とは、Pathwaysのプログラム全体をサポートするサイトのことです。</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938561" y="350520"/>
            <a:ext cx="10515600" cy="6705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520"/>
              <a:buFont typeface="Calibri"/>
              <a:buNone/>
            </a:pPr>
            <a:r>
              <a:rPr b="0" i="0" lang="ja-JP" sz="2520" u="none" cap="none" strike="noStrike">
                <a:solidFill>
                  <a:schemeClr val="dk1"/>
                </a:solidFill>
                <a:latin typeface="Calibri"/>
                <a:ea typeface="Calibri"/>
                <a:cs typeface="Calibri"/>
                <a:sym typeface="Calibri"/>
              </a:rPr>
              <a:t>toastmasters.csod.comに対するポップアップブロックを解除する一例</a:t>
            </a:r>
            <a:br>
              <a:rPr b="0" i="0" lang="ja-JP" sz="2520" u="none" cap="none" strike="noStrike">
                <a:solidFill>
                  <a:schemeClr val="dk1"/>
                </a:solidFill>
                <a:latin typeface="Calibri"/>
                <a:ea typeface="Calibri"/>
                <a:cs typeface="Calibri"/>
                <a:sym typeface="Calibri"/>
              </a:rPr>
            </a:br>
            <a:r>
              <a:rPr b="0" i="0" lang="ja-JP" sz="2520" u="none" cap="none" strike="noStrike">
                <a:solidFill>
                  <a:schemeClr val="dk1"/>
                </a:solidFill>
                <a:latin typeface="Calibri"/>
                <a:ea typeface="Calibri"/>
                <a:cs typeface="Calibri"/>
                <a:sym typeface="Calibri"/>
              </a:rPr>
              <a:t>もし下の白い表示が出た際の対処方法です</a:t>
            </a:r>
            <a:endParaRPr b="0" i="0" sz="2520" u="none" cap="none" strike="noStrike">
              <a:solidFill>
                <a:schemeClr val="dk1"/>
              </a:solidFill>
              <a:latin typeface="Calibri"/>
              <a:ea typeface="Calibri"/>
              <a:cs typeface="Calibri"/>
              <a:sym typeface="Calibri"/>
            </a:endParaRPr>
          </a:p>
        </p:txBody>
      </p:sp>
      <p:pic>
        <p:nvPicPr>
          <p:cNvPr id="102" name="Shape 102"/>
          <p:cNvPicPr preferRelativeResize="0"/>
          <p:nvPr>
            <p:ph idx="1" type="body"/>
          </p:nvPr>
        </p:nvPicPr>
        <p:blipFill rotWithShape="1">
          <a:blip r:embed="rId3">
            <a:alphaModFix/>
          </a:blip>
          <a:srcRect b="0" l="0" r="0" t="0"/>
          <a:stretch/>
        </p:blipFill>
        <p:spPr>
          <a:xfrm>
            <a:off x="0" y="1455035"/>
            <a:ext cx="12192000" cy="4839545"/>
          </a:xfrm>
          <a:prstGeom prst="rect">
            <a:avLst/>
          </a:prstGeom>
          <a:noFill/>
          <a:ln>
            <a:noFill/>
          </a:ln>
        </p:spPr>
      </p:pic>
      <p:sp>
        <p:nvSpPr>
          <p:cNvPr id="103" name="Shape 103"/>
          <p:cNvSpPr/>
          <p:nvPr/>
        </p:nvSpPr>
        <p:spPr>
          <a:xfrm>
            <a:off x="10392937" y="1294539"/>
            <a:ext cx="758283" cy="59531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00"/>
              </a:solidFill>
              <a:latin typeface="Calibri"/>
              <a:ea typeface="Calibri"/>
              <a:cs typeface="Calibri"/>
              <a:sym typeface="Calibri"/>
            </a:endParaRPr>
          </a:p>
        </p:txBody>
      </p:sp>
      <p:sp>
        <p:nvSpPr>
          <p:cNvPr id="104" name="Shape 104"/>
          <p:cNvSpPr txBox="1"/>
          <p:nvPr/>
        </p:nvSpPr>
        <p:spPr>
          <a:xfrm>
            <a:off x="7750098" y="1401528"/>
            <a:ext cx="350148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800">
                <a:solidFill>
                  <a:srgbClr val="FF0000"/>
                </a:solidFill>
                <a:latin typeface="Calibri"/>
                <a:ea typeface="Calibri"/>
                <a:cs typeface="Calibri"/>
                <a:sym typeface="Calibri"/>
              </a:rPr>
              <a:t>ここをクリック/Click here.</a:t>
            </a:r>
            <a:endParaRPr b="1" sz="1800">
              <a:solidFill>
                <a:srgbClr val="FF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Shape 109"/>
          <p:cNvPicPr preferRelativeResize="0"/>
          <p:nvPr>
            <p:ph idx="1" type="body"/>
          </p:nvPr>
        </p:nvPicPr>
        <p:blipFill rotWithShape="1">
          <a:blip r:embed="rId3">
            <a:alphaModFix/>
          </a:blip>
          <a:srcRect b="0" l="0" r="0" t="0"/>
          <a:stretch/>
        </p:blipFill>
        <p:spPr>
          <a:xfrm>
            <a:off x="81216" y="787269"/>
            <a:ext cx="12263186" cy="5680438"/>
          </a:xfrm>
          <a:prstGeom prst="rect">
            <a:avLst/>
          </a:prstGeom>
          <a:noFill/>
          <a:ln>
            <a:noFill/>
          </a:ln>
        </p:spPr>
      </p:pic>
      <p:sp>
        <p:nvSpPr>
          <p:cNvPr id="110" name="Shape 110"/>
          <p:cNvSpPr/>
          <p:nvPr/>
        </p:nvSpPr>
        <p:spPr>
          <a:xfrm>
            <a:off x="7660887" y="2018371"/>
            <a:ext cx="680225" cy="490654"/>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Shape 111"/>
          <p:cNvSpPr txBox="1"/>
          <p:nvPr/>
        </p:nvSpPr>
        <p:spPr>
          <a:xfrm>
            <a:off x="4192859" y="2079032"/>
            <a:ext cx="337881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800">
                <a:solidFill>
                  <a:srgbClr val="FBE4D4"/>
                </a:solidFill>
                <a:latin typeface="Calibri"/>
                <a:ea typeface="Calibri"/>
                <a:cs typeface="Calibri"/>
                <a:sym typeface="Calibri"/>
              </a:rPr>
              <a:t>①これに●を入れる/Put ●here</a:t>
            </a:r>
            <a:r>
              <a:rPr lang="ja-JP" sz="1800">
                <a:solidFill>
                  <a:srgbClr val="FBE4D4"/>
                </a:solidFill>
                <a:latin typeface="Calibri"/>
                <a:ea typeface="Calibri"/>
                <a:cs typeface="Calibri"/>
                <a:sym typeface="Calibri"/>
              </a:rPr>
              <a:t>.</a:t>
            </a:r>
            <a:endParaRPr sz="1800">
              <a:solidFill>
                <a:srgbClr val="FBE4D4"/>
              </a:solidFill>
              <a:latin typeface="Calibri"/>
              <a:ea typeface="Calibri"/>
              <a:cs typeface="Calibri"/>
              <a:sym typeface="Calibri"/>
            </a:endParaRPr>
          </a:p>
        </p:txBody>
      </p:sp>
      <p:sp>
        <p:nvSpPr>
          <p:cNvPr id="112" name="Shape 112"/>
          <p:cNvSpPr/>
          <p:nvPr/>
        </p:nvSpPr>
        <p:spPr>
          <a:xfrm>
            <a:off x="11195825" y="3100040"/>
            <a:ext cx="568712" cy="624468"/>
          </a:xfrm>
          <a:prstGeom prst="up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Shape 113"/>
          <p:cNvSpPr txBox="1"/>
          <p:nvPr/>
        </p:nvSpPr>
        <p:spPr>
          <a:xfrm>
            <a:off x="10448693" y="3724508"/>
            <a:ext cx="206297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800">
                <a:solidFill>
                  <a:srgbClr val="FBE4D4"/>
                </a:solidFill>
                <a:latin typeface="Calibri"/>
                <a:ea typeface="Calibri"/>
                <a:cs typeface="Calibri"/>
                <a:sym typeface="Calibri"/>
              </a:rPr>
              <a:t>②これをクリック/Click here</a:t>
            </a:r>
            <a:endParaRPr b="1" sz="1800">
              <a:solidFill>
                <a:srgbClr val="FBE4D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Shape 118"/>
          <p:cNvPicPr preferRelativeResize="0"/>
          <p:nvPr>
            <p:ph idx="1" type="body"/>
          </p:nvPr>
        </p:nvPicPr>
        <p:blipFill rotWithShape="1">
          <a:blip r:embed="rId3">
            <a:alphaModFix/>
          </a:blip>
          <a:srcRect b="0" l="0" r="0" t="0"/>
          <a:stretch/>
        </p:blipFill>
        <p:spPr>
          <a:xfrm>
            <a:off x="80010" y="1507160"/>
            <a:ext cx="12192000" cy="4300880"/>
          </a:xfrm>
          <a:prstGeom prst="rect">
            <a:avLst/>
          </a:prstGeom>
          <a:noFill/>
          <a:ln>
            <a:noFill/>
          </a:ln>
        </p:spPr>
      </p:pic>
      <p:sp>
        <p:nvSpPr>
          <p:cNvPr id="119" name="Shape 119"/>
          <p:cNvSpPr/>
          <p:nvPr/>
        </p:nvSpPr>
        <p:spPr>
          <a:xfrm>
            <a:off x="8423910" y="2674620"/>
            <a:ext cx="640080" cy="662940"/>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Shape 120"/>
          <p:cNvSpPr txBox="1"/>
          <p:nvPr/>
        </p:nvSpPr>
        <p:spPr>
          <a:xfrm>
            <a:off x="7520940" y="2194560"/>
            <a:ext cx="321183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800">
                <a:solidFill>
                  <a:srgbClr val="FBE4D4"/>
                </a:solidFill>
                <a:latin typeface="Calibri"/>
                <a:ea typeface="Calibri"/>
                <a:cs typeface="Calibri"/>
                <a:sym typeface="Calibri"/>
              </a:rPr>
              <a:t>Xをクリックし消す/Click here</a:t>
            </a:r>
            <a:endParaRPr b="1" sz="1800">
              <a:solidFill>
                <a:srgbClr val="FBE4D4"/>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ja-JP" sz="4400" u="none" cap="none" strike="noStrike">
                <a:solidFill>
                  <a:schemeClr val="dk1"/>
                </a:solidFill>
                <a:latin typeface="Calibri"/>
                <a:ea typeface="Calibri"/>
                <a:cs typeface="Calibri"/>
                <a:sym typeface="Calibri"/>
              </a:rPr>
              <a:t>２）</a:t>
            </a:r>
            <a:r>
              <a:rPr b="1" i="0" lang="ja-JP" sz="4400" u="none" cap="none" strike="noStrike">
                <a:solidFill>
                  <a:schemeClr val="dk1"/>
                </a:solidFill>
                <a:latin typeface="Arial"/>
                <a:ea typeface="Arial"/>
                <a:cs typeface="Arial"/>
                <a:sym typeface="Arial"/>
              </a:rPr>
              <a:t>Internet Explore</a:t>
            </a:r>
            <a:r>
              <a:rPr b="0" i="0" lang="ja-JP" sz="4400" u="none" cap="none" strike="noStrike">
                <a:solidFill>
                  <a:schemeClr val="dk1"/>
                </a:solidFill>
                <a:latin typeface="Calibri"/>
                <a:ea typeface="Calibri"/>
                <a:cs typeface="Calibri"/>
                <a:sym typeface="Calibri"/>
              </a:rPr>
              <a:t>の場合</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Shape 130"/>
          <p:cNvPicPr preferRelativeResize="0"/>
          <p:nvPr>
            <p:ph idx="1" type="body"/>
          </p:nvPr>
        </p:nvPicPr>
        <p:blipFill rotWithShape="1">
          <a:blip r:embed="rId3">
            <a:alphaModFix/>
          </a:blip>
          <a:srcRect b="0" l="0" r="0" t="0"/>
          <a:stretch/>
        </p:blipFill>
        <p:spPr>
          <a:xfrm>
            <a:off x="2226255" y="1825625"/>
            <a:ext cx="7739489" cy="43513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Shape 135"/>
          <p:cNvPicPr preferRelativeResize="0"/>
          <p:nvPr>
            <p:ph idx="1" type="body"/>
          </p:nvPr>
        </p:nvPicPr>
        <p:blipFill rotWithShape="1">
          <a:blip r:embed="rId3">
            <a:alphaModFix/>
          </a:blip>
          <a:srcRect b="0" l="0" r="0" t="0"/>
          <a:stretch/>
        </p:blipFill>
        <p:spPr>
          <a:xfrm>
            <a:off x="-100360" y="-89266"/>
            <a:ext cx="12192000" cy="6854654"/>
          </a:xfrm>
          <a:prstGeom prst="rect">
            <a:avLst/>
          </a:prstGeom>
          <a:noFill/>
          <a:ln>
            <a:noFill/>
          </a:ln>
        </p:spPr>
      </p:pic>
      <p:sp>
        <p:nvSpPr>
          <p:cNvPr id="136" name="Shape 136"/>
          <p:cNvSpPr/>
          <p:nvPr/>
        </p:nvSpPr>
        <p:spPr>
          <a:xfrm>
            <a:off x="9523140" y="5207620"/>
            <a:ext cx="903249" cy="602165"/>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Shape 141"/>
          <p:cNvPicPr preferRelativeResize="0"/>
          <p:nvPr>
            <p:ph idx="1" type="body"/>
          </p:nvPr>
        </p:nvPicPr>
        <p:blipFill rotWithShape="1">
          <a:blip r:embed="rId3">
            <a:alphaModFix/>
          </a:blip>
          <a:srcRect b="0" l="0" r="0" t="0"/>
          <a:stretch/>
        </p:blipFill>
        <p:spPr>
          <a:xfrm>
            <a:off x="0" y="0"/>
            <a:ext cx="12401351" cy="6972357"/>
          </a:xfrm>
          <a:prstGeom prst="rect">
            <a:avLst/>
          </a:prstGeom>
          <a:noFill/>
          <a:ln>
            <a:noFill/>
          </a:ln>
        </p:spPr>
      </p:pic>
      <p:sp>
        <p:nvSpPr>
          <p:cNvPr id="142" name="Shape 142"/>
          <p:cNvSpPr/>
          <p:nvPr/>
        </p:nvSpPr>
        <p:spPr>
          <a:xfrm>
            <a:off x="10972800" y="5185317"/>
            <a:ext cx="869795" cy="635620"/>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