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62" r:id="rId3"/>
    <p:sldMasterId id="214748366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800" cy="458788"/>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Shape 4"/>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Shape 5"/>
          <p:cNvSpPr/>
          <p:nvPr>
            <p:ph idx="3"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Shape 6"/>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Shape 7"/>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Shape 8"/>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Shape 102"/>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103" name="Shape 103"/>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Shape 177"/>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178" name="Shape 178"/>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Shape 109"/>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110" name="Shape 110"/>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Shape 117"/>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118" name="Shape 118"/>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Shape 125"/>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126" name="Shape 126"/>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Shape 133"/>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134" name="Shape 134"/>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Shape 142"/>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3" name="Shape 143"/>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44" name="Shape 144"/>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Shape 153"/>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154" name="Shape 154"/>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Shape 163"/>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164" name="Shape 164"/>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Shape 168"/>
          <p:cNvSpPr/>
          <p:nvPr>
            <p:ph idx="2" type="sldImg"/>
          </p:nvPr>
        </p:nvSpPr>
        <p:spPr>
          <a:xfrm>
            <a:off x="2917825" y="857250"/>
            <a:ext cx="4110038" cy="2312988"/>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9" name="Shape 169"/>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i="0" lang="en-US" sz="1200" u="none" cap="none" strike="noStrike">
                <a:solidFill>
                  <a:schemeClr val="dk1"/>
                </a:solidFill>
                <a:latin typeface="Calibri"/>
                <a:ea typeface="Calibri"/>
                <a:cs typeface="Calibri"/>
                <a:sym typeface="Calibri"/>
              </a:rPr>
              <a:t>(8)  In the early stage of Pathways program development, the team identified some 100 competencies that can be learned in the current education programs.  Those competencies were further divided and also additional competencies added to a total of some 300 competencies in Pathways.  Those competencies were then grouped into five groups, which are called Core Competencies.  Those five core competencies are ①Public Speaking, ② Interpersonal Communication, ③ Strategic Leadership,  ④ Management and ⑤ Confidence.  Confidence, the fifth Core Competency, is something that is acquired as a result of learning something but not confidence itself.  Therefore, while being left as a Core Competency, it is not an object of learning. 10 Paths are the results of combining those core competencies by differing degrees of emphasis on each core competency.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1"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1"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1" i="0" lang="en-US" sz="1200" u="none" cap="none" strike="noStrike">
                <a:solidFill>
                  <a:schemeClr val="dk1"/>
                </a:solidFill>
                <a:latin typeface="Calibri"/>
                <a:ea typeface="Calibri"/>
                <a:cs typeface="Calibri"/>
                <a:sym typeface="Calibri"/>
              </a:rPr>
              <a:t>実際のPathways開発の段階では、Toastmastersで勉強し身に付けられる各種の知識や能力を分析し、それらを５つのグループに分類しました。それらの大分類は、①Public Speaking,　②個人間コミュニケーション、③戦略的なリーダー、④マネージメント、⑤の自信です。もっとも、自信は学びの結果得られるものであり、学びの対象とはなりません。従って、これらの①から④の内の、どれに重点を置いて学ぶかを決めることにより、１０の異なったコースすなわちPathが出来上がっています。（クリック）</a:t>
            </a:r>
            <a:endParaRPr b="1"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70" name="Shape 170"/>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000000"/>
                </a:solidFill>
                <a:latin typeface="Calibri"/>
                <a:ea typeface="Calibri"/>
                <a:cs typeface="Calibri"/>
                <a:sym typeface="Calibri"/>
              </a:rPr>
              <a:t>‹#›</a:t>
            </a:fld>
            <a:endParaRPr sz="1200">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タイトルとコンテンツ" type="obj">
  <p:cSld name="OBJECT">
    <p:spTree>
      <p:nvGrpSpPr>
        <p:cNvPr id="15" name="Shape 15"/>
        <p:cNvGrpSpPr/>
        <p:nvPr/>
      </p:nvGrpSpPr>
      <p:grpSpPr>
        <a:xfrm>
          <a:off x="0" y="0"/>
          <a:ext cx="0" cy="0"/>
          <a:chOff x="0" y="0"/>
          <a:chExt cx="0" cy="0"/>
        </a:xfrm>
      </p:grpSpPr>
      <p:sp>
        <p:nvSpPr>
          <p:cNvPr id="16" name="Shape 16"/>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7" name="Shape 1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 name="Shape 18"/>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9" name="Shape 19"/>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0" name="Shape 20"/>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タイトルと&#10;縦書きテキスト" type="vertTx">
  <p:cSld name="VERTICAL_TEXT">
    <p:spTree>
      <p:nvGrpSpPr>
        <p:cNvPr id="72" name="Shape 72"/>
        <p:cNvGrpSpPr/>
        <p:nvPr/>
      </p:nvGrpSpPr>
      <p:grpSpPr>
        <a:xfrm>
          <a:off x="0" y="0"/>
          <a:ext cx="0" cy="0"/>
          <a:chOff x="0" y="0"/>
          <a:chExt cx="0" cy="0"/>
        </a:xfrm>
      </p:grpSpPr>
      <p:sp>
        <p:nvSpPr>
          <p:cNvPr id="73" name="Shape 73"/>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4" name="Shape 7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5" name="Shape 75"/>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6" name="Shape 76"/>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7" name="Shape 77"/>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縦書きタイトルと&#10;縦書きテキスト" type="vertTitleAndTx">
  <p:cSld name="VERTICAL_TITLE_AND_VERTICAL_TEXT">
    <p:spTree>
      <p:nvGrpSpPr>
        <p:cNvPr id="78" name="Shape 78"/>
        <p:cNvGrpSpPr/>
        <p:nvPr/>
      </p:nvGrpSpPr>
      <p:grpSpPr>
        <a:xfrm>
          <a:off x="0" y="0"/>
          <a:ext cx="0" cy="0"/>
          <a:chOff x="0" y="0"/>
          <a:chExt cx="0" cy="0"/>
        </a:xfrm>
      </p:grpSpPr>
      <p:sp>
        <p:nvSpPr>
          <p:cNvPr id="79" name="Shape 79"/>
          <p:cNvSpPr txBox="1"/>
          <p:nvPr>
            <p:ph type="title"/>
          </p:nvPr>
        </p:nvSpPr>
        <p:spPr>
          <a:xfrm rot="5400000">
            <a:off x="7133432" y="1956594"/>
            <a:ext cx="5811838" cy="2628900"/>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0" name="Shape 80"/>
          <p:cNvSpPr txBox="1"/>
          <p:nvPr>
            <p:ph idx="1" type="body"/>
          </p:nvPr>
        </p:nvSpPr>
        <p:spPr>
          <a:xfrm rot="5400000">
            <a:off x="1799432" y="-596106"/>
            <a:ext cx="5811838" cy="7734300"/>
          </a:xfrm>
          <a:prstGeom prst="rect">
            <a:avLst/>
          </a:prstGeom>
          <a:noFill/>
          <a:ln>
            <a:noFill/>
          </a:ln>
        </p:spPr>
        <p:txBody>
          <a:bodyPr anchorCtr="0" anchor="t" bIns="45700" lIns="91425" spcFirstLastPara="1" rIns="91425" wrap="square" tIns="45700"/>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 name="Shape 81"/>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2" name="Shape 82"/>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3" name="Shape 83"/>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Title and Content" type="obj">
  <p:cSld name="OBJECT">
    <p:spTree>
      <p:nvGrpSpPr>
        <p:cNvPr id="88" name="Shape 88"/>
        <p:cNvGrpSpPr/>
        <p:nvPr/>
      </p:nvGrpSpPr>
      <p:grpSpPr>
        <a:xfrm>
          <a:off x="0" y="0"/>
          <a:ext cx="0" cy="0"/>
          <a:chOff x="0" y="0"/>
          <a:chExt cx="0" cy="0"/>
        </a:xfrm>
      </p:grpSpPr>
      <p:sp>
        <p:nvSpPr>
          <p:cNvPr id="89" name="Shape 89"/>
          <p:cNvSpPr txBox="1"/>
          <p:nvPr>
            <p:ph type="title"/>
          </p:nvPr>
        </p:nvSpPr>
        <p:spPr>
          <a:xfrm>
            <a:off x="1117600" y="914400"/>
            <a:ext cx="10261600" cy="1143000"/>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1" i="0" sz="3400" u="none" cap="none" strike="noStrike">
                <a:solidFill>
                  <a:srgbClr val="063052"/>
                </a:solidFill>
                <a:latin typeface="Arial"/>
                <a:ea typeface="Arial"/>
                <a:cs typeface="Arial"/>
                <a:sym typeface="Arial"/>
              </a:defRPr>
            </a:lvl1pPr>
            <a:lvl2pPr lvl="1" marR="0" rtl="0" algn="l">
              <a:spcBef>
                <a:spcPts val="0"/>
              </a:spcBef>
              <a:spcAft>
                <a:spcPts val="0"/>
              </a:spcAft>
              <a:buSzPts val="1400"/>
              <a:buNone/>
              <a:defRPr b="1" i="0" sz="4000" u="none" cap="none" strike="noStrike">
                <a:solidFill>
                  <a:srgbClr val="063052"/>
                </a:solidFill>
                <a:latin typeface="Arial"/>
                <a:ea typeface="Arial"/>
                <a:cs typeface="Arial"/>
                <a:sym typeface="Arial"/>
              </a:defRPr>
            </a:lvl2pPr>
            <a:lvl3pPr lvl="2" marR="0" rtl="0" algn="l">
              <a:spcBef>
                <a:spcPts val="0"/>
              </a:spcBef>
              <a:spcAft>
                <a:spcPts val="0"/>
              </a:spcAft>
              <a:buSzPts val="1400"/>
              <a:buNone/>
              <a:defRPr b="1" i="0" sz="4000" u="none" cap="none" strike="noStrike">
                <a:solidFill>
                  <a:srgbClr val="063052"/>
                </a:solidFill>
                <a:latin typeface="Arial"/>
                <a:ea typeface="Arial"/>
                <a:cs typeface="Arial"/>
                <a:sym typeface="Arial"/>
              </a:defRPr>
            </a:lvl3pPr>
            <a:lvl4pPr lvl="3" marR="0" rtl="0" algn="l">
              <a:spcBef>
                <a:spcPts val="0"/>
              </a:spcBef>
              <a:spcAft>
                <a:spcPts val="0"/>
              </a:spcAft>
              <a:buSzPts val="1400"/>
              <a:buNone/>
              <a:defRPr b="1" i="0" sz="4000" u="none" cap="none" strike="noStrike">
                <a:solidFill>
                  <a:srgbClr val="063052"/>
                </a:solidFill>
                <a:latin typeface="Arial"/>
                <a:ea typeface="Arial"/>
                <a:cs typeface="Arial"/>
                <a:sym typeface="Arial"/>
              </a:defRPr>
            </a:lvl4pPr>
            <a:lvl5pPr lvl="4" marR="0" rtl="0" algn="l">
              <a:spcBef>
                <a:spcPts val="0"/>
              </a:spcBef>
              <a:spcAft>
                <a:spcPts val="0"/>
              </a:spcAft>
              <a:buSzPts val="1400"/>
              <a:buNone/>
              <a:defRPr b="1" i="0" sz="4000" u="none" cap="none" strike="noStrike">
                <a:solidFill>
                  <a:srgbClr val="063052"/>
                </a:solidFill>
                <a:latin typeface="Arial"/>
                <a:ea typeface="Arial"/>
                <a:cs typeface="Arial"/>
                <a:sym typeface="Arial"/>
              </a:defRPr>
            </a:lvl5pPr>
            <a:lvl6pPr lvl="5" marR="0" rtl="0" algn="l">
              <a:spcBef>
                <a:spcPts val="0"/>
              </a:spcBef>
              <a:spcAft>
                <a:spcPts val="0"/>
              </a:spcAft>
              <a:buSzPts val="1400"/>
              <a:buNone/>
              <a:defRPr b="1" i="0" sz="4000" u="none" cap="none" strike="noStrike">
                <a:solidFill>
                  <a:srgbClr val="063052"/>
                </a:solidFill>
                <a:latin typeface="Arial"/>
                <a:ea typeface="Arial"/>
                <a:cs typeface="Arial"/>
                <a:sym typeface="Arial"/>
              </a:defRPr>
            </a:lvl6pPr>
            <a:lvl7pPr lvl="6" marR="0" rtl="0" algn="l">
              <a:spcBef>
                <a:spcPts val="0"/>
              </a:spcBef>
              <a:spcAft>
                <a:spcPts val="0"/>
              </a:spcAft>
              <a:buSzPts val="1400"/>
              <a:buNone/>
              <a:defRPr b="1" i="0" sz="4000" u="none" cap="none" strike="noStrike">
                <a:solidFill>
                  <a:srgbClr val="063052"/>
                </a:solidFill>
                <a:latin typeface="Arial"/>
                <a:ea typeface="Arial"/>
                <a:cs typeface="Arial"/>
                <a:sym typeface="Arial"/>
              </a:defRPr>
            </a:lvl7pPr>
            <a:lvl8pPr lvl="7" marR="0" rtl="0" algn="l">
              <a:spcBef>
                <a:spcPts val="0"/>
              </a:spcBef>
              <a:spcAft>
                <a:spcPts val="0"/>
              </a:spcAft>
              <a:buSzPts val="1400"/>
              <a:buNone/>
              <a:defRPr b="1" i="0" sz="4000" u="none" cap="none" strike="noStrike">
                <a:solidFill>
                  <a:srgbClr val="063052"/>
                </a:solidFill>
                <a:latin typeface="Arial"/>
                <a:ea typeface="Arial"/>
                <a:cs typeface="Arial"/>
                <a:sym typeface="Arial"/>
              </a:defRPr>
            </a:lvl8pPr>
            <a:lvl9pPr lvl="8" marR="0" rtl="0" algn="l">
              <a:spcBef>
                <a:spcPts val="0"/>
              </a:spcBef>
              <a:spcAft>
                <a:spcPts val="0"/>
              </a:spcAft>
              <a:buSzPts val="1400"/>
              <a:buNone/>
              <a:defRPr b="1" i="0" sz="4000" u="none" cap="none" strike="noStrike">
                <a:solidFill>
                  <a:srgbClr val="063052"/>
                </a:solidFill>
                <a:latin typeface="Arial"/>
                <a:ea typeface="Arial"/>
                <a:cs typeface="Arial"/>
                <a:sym typeface="Arial"/>
              </a:defRPr>
            </a:lvl9pPr>
          </a:lstStyle>
          <a:p/>
        </p:txBody>
      </p:sp>
      <p:sp>
        <p:nvSpPr>
          <p:cNvPr id="90" name="Shape 90"/>
          <p:cNvSpPr txBox="1"/>
          <p:nvPr>
            <p:ph idx="1" type="body"/>
          </p:nvPr>
        </p:nvSpPr>
        <p:spPr>
          <a:xfrm>
            <a:off x="1016000" y="1824038"/>
            <a:ext cx="10363200" cy="4500563"/>
          </a:xfrm>
          <a:prstGeom prst="rect">
            <a:avLst/>
          </a:prstGeom>
          <a:noFill/>
          <a:ln>
            <a:noFill/>
          </a:ln>
        </p:spPr>
        <p:txBody>
          <a:bodyPr anchorCtr="0" anchor="t" bIns="45700" lIns="91425" spcFirstLastPara="1" rIns="91425" wrap="square" tIns="45700"/>
          <a:lstStyle>
            <a:lvl1pPr indent="-406400" lvl="0" marL="457200" marR="0" rtl="0" algn="l">
              <a:spcBef>
                <a:spcPts val="560"/>
              </a:spcBef>
              <a:spcAft>
                <a:spcPts val="0"/>
              </a:spcAft>
              <a:buClr>
                <a:srgbClr val="800000"/>
              </a:buClr>
              <a:buSzPts val="2800"/>
              <a:buFont typeface="Arimo"/>
              <a:buChar char="4"/>
              <a:defRPr b="0" i="0" sz="2800" u="none" cap="none" strike="noStrike">
                <a:solidFill>
                  <a:schemeClr val="dk1"/>
                </a:solidFill>
                <a:latin typeface="Arial"/>
                <a:ea typeface="Arial"/>
                <a:cs typeface="Arial"/>
                <a:sym typeface="Arial"/>
              </a:defRPr>
            </a:lvl1pPr>
            <a:lvl2pPr indent="-387350" lvl="1" marL="914400" marR="0" rtl="0" algn="l">
              <a:spcBef>
                <a:spcPts val="500"/>
              </a:spcBef>
              <a:spcAft>
                <a:spcPts val="0"/>
              </a:spcAft>
              <a:buClr>
                <a:srgbClr val="063052"/>
              </a:buClr>
              <a:buSzPts val="2500"/>
              <a:buFont typeface="Noto Sans Symbols"/>
              <a:buChar char="▪"/>
              <a:defRPr b="0" i="0" sz="2500" u="none" cap="none" strike="noStrike">
                <a:solidFill>
                  <a:schemeClr val="dk1"/>
                </a:solidFill>
                <a:latin typeface="Arial"/>
                <a:ea typeface="Arial"/>
                <a:cs typeface="Arial"/>
                <a:sym typeface="Arial"/>
              </a:defRPr>
            </a:lvl2pPr>
            <a:lvl3pPr indent="-368300" lvl="2" marL="1371600" marR="0" rtl="0" algn="l">
              <a:spcBef>
                <a:spcPts val="440"/>
              </a:spcBef>
              <a:spcAft>
                <a:spcPts val="0"/>
              </a:spcAft>
              <a:buClr>
                <a:srgbClr val="800000"/>
              </a:buClr>
              <a:buSzPts val="2200"/>
              <a:buFont typeface="Arial"/>
              <a:buChar char="•"/>
              <a:defRPr b="0" i="0" sz="22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Noto Sans Symbols"/>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rgbClr val="800000"/>
              </a:buClr>
              <a:buSzPts val="2000"/>
              <a:buFont typeface="Arial Black"/>
              <a:buChar char="►"/>
              <a:defRPr b="0" i="0" sz="2000" u="none" cap="none" strike="noStrike">
                <a:solidFill>
                  <a:srgbClr val="063052"/>
                </a:solidFill>
                <a:latin typeface="Arial"/>
                <a:ea typeface="Arial"/>
                <a:cs typeface="Arial"/>
                <a:sym typeface="Arial"/>
              </a:defRPr>
            </a:lvl5pPr>
            <a:lvl6pPr indent="-355600" lvl="5" marL="2743200" marR="0" rtl="0" algn="l">
              <a:spcBef>
                <a:spcPts val="400"/>
              </a:spcBef>
              <a:spcAft>
                <a:spcPts val="0"/>
              </a:spcAft>
              <a:buClr>
                <a:srgbClr val="800000"/>
              </a:buClr>
              <a:buSzPts val="2000"/>
              <a:buFont typeface="Arial Black"/>
              <a:buChar char="►"/>
              <a:defRPr b="0" i="0" sz="2000" u="none" cap="none" strike="noStrike">
                <a:solidFill>
                  <a:srgbClr val="063052"/>
                </a:solidFill>
                <a:latin typeface="Arial"/>
                <a:ea typeface="Arial"/>
                <a:cs typeface="Arial"/>
                <a:sym typeface="Arial"/>
              </a:defRPr>
            </a:lvl6pPr>
            <a:lvl7pPr indent="-355600" lvl="6" marL="3200400" marR="0" rtl="0" algn="l">
              <a:spcBef>
                <a:spcPts val="400"/>
              </a:spcBef>
              <a:spcAft>
                <a:spcPts val="0"/>
              </a:spcAft>
              <a:buClr>
                <a:srgbClr val="800000"/>
              </a:buClr>
              <a:buSzPts val="2000"/>
              <a:buFont typeface="Arial Black"/>
              <a:buChar char="►"/>
              <a:defRPr b="0" i="0" sz="2000" u="none" cap="none" strike="noStrike">
                <a:solidFill>
                  <a:srgbClr val="063052"/>
                </a:solidFill>
                <a:latin typeface="Arial"/>
                <a:ea typeface="Arial"/>
                <a:cs typeface="Arial"/>
                <a:sym typeface="Arial"/>
              </a:defRPr>
            </a:lvl7pPr>
            <a:lvl8pPr indent="-355600" lvl="7" marL="3657600" marR="0" rtl="0" algn="l">
              <a:spcBef>
                <a:spcPts val="400"/>
              </a:spcBef>
              <a:spcAft>
                <a:spcPts val="0"/>
              </a:spcAft>
              <a:buClr>
                <a:srgbClr val="800000"/>
              </a:buClr>
              <a:buSzPts val="2000"/>
              <a:buFont typeface="Arial Black"/>
              <a:buChar char="►"/>
              <a:defRPr b="0" i="0" sz="2000" u="none" cap="none" strike="noStrike">
                <a:solidFill>
                  <a:srgbClr val="063052"/>
                </a:solidFill>
                <a:latin typeface="Arial"/>
                <a:ea typeface="Arial"/>
                <a:cs typeface="Arial"/>
                <a:sym typeface="Arial"/>
              </a:defRPr>
            </a:lvl8pPr>
            <a:lvl9pPr indent="-355600" lvl="8" marL="4114800" marR="0" rtl="0" algn="l">
              <a:spcBef>
                <a:spcPts val="400"/>
              </a:spcBef>
              <a:spcAft>
                <a:spcPts val="0"/>
              </a:spcAft>
              <a:buClr>
                <a:srgbClr val="800000"/>
              </a:buClr>
              <a:buSzPts val="2000"/>
              <a:buFont typeface="Arial Black"/>
              <a:buChar char="►"/>
              <a:defRPr b="0" i="0" sz="2000" u="none" cap="none" strike="noStrike">
                <a:solidFill>
                  <a:srgbClr val="063052"/>
                </a:solidFill>
                <a:latin typeface="Arial"/>
                <a:ea typeface="Arial"/>
                <a:cs typeface="Arial"/>
                <a:sym typeface="Aria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91" name="Shape 91"/>
        <p:cNvGrpSpPr/>
        <p:nvPr/>
      </p:nvGrpSpPr>
      <p:grpSpPr>
        <a:xfrm>
          <a:off x="0" y="0"/>
          <a:ext cx="0" cy="0"/>
          <a:chOff x="0" y="0"/>
          <a:chExt cx="0" cy="0"/>
        </a:xfrm>
      </p:grpSpPr>
      <p:sp>
        <p:nvSpPr>
          <p:cNvPr id="92" name="Shape 92"/>
          <p:cNvSpPr txBox="1"/>
          <p:nvPr>
            <p:ph type="title"/>
          </p:nvPr>
        </p:nvSpPr>
        <p:spPr>
          <a:xfrm>
            <a:off x="101600" y="914400"/>
            <a:ext cx="119888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1" i="0" sz="3400" u="none" cap="none" strike="noStrike">
                <a:solidFill>
                  <a:srgbClr val="063052"/>
                </a:solidFill>
                <a:latin typeface="Arial"/>
                <a:ea typeface="Arial"/>
                <a:cs typeface="Arial"/>
                <a:sym typeface="Arial"/>
              </a:defRPr>
            </a:lvl1pPr>
            <a:lvl2pPr lvl="1" marR="0" rtl="0" algn="l">
              <a:spcBef>
                <a:spcPts val="0"/>
              </a:spcBef>
              <a:spcAft>
                <a:spcPts val="0"/>
              </a:spcAft>
              <a:buSzPts val="1400"/>
              <a:buNone/>
              <a:defRPr b="1" i="0" sz="4000" u="none" cap="none" strike="noStrike">
                <a:solidFill>
                  <a:srgbClr val="063052"/>
                </a:solidFill>
                <a:latin typeface="Arial"/>
                <a:ea typeface="Arial"/>
                <a:cs typeface="Arial"/>
                <a:sym typeface="Arial"/>
              </a:defRPr>
            </a:lvl2pPr>
            <a:lvl3pPr lvl="2" marR="0" rtl="0" algn="l">
              <a:spcBef>
                <a:spcPts val="0"/>
              </a:spcBef>
              <a:spcAft>
                <a:spcPts val="0"/>
              </a:spcAft>
              <a:buSzPts val="1400"/>
              <a:buNone/>
              <a:defRPr b="1" i="0" sz="4000" u="none" cap="none" strike="noStrike">
                <a:solidFill>
                  <a:srgbClr val="063052"/>
                </a:solidFill>
                <a:latin typeface="Arial"/>
                <a:ea typeface="Arial"/>
                <a:cs typeface="Arial"/>
                <a:sym typeface="Arial"/>
              </a:defRPr>
            </a:lvl3pPr>
            <a:lvl4pPr lvl="3" marR="0" rtl="0" algn="l">
              <a:spcBef>
                <a:spcPts val="0"/>
              </a:spcBef>
              <a:spcAft>
                <a:spcPts val="0"/>
              </a:spcAft>
              <a:buSzPts val="1400"/>
              <a:buNone/>
              <a:defRPr b="1" i="0" sz="4000" u="none" cap="none" strike="noStrike">
                <a:solidFill>
                  <a:srgbClr val="063052"/>
                </a:solidFill>
                <a:latin typeface="Arial"/>
                <a:ea typeface="Arial"/>
                <a:cs typeface="Arial"/>
                <a:sym typeface="Arial"/>
              </a:defRPr>
            </a:lvl4pPr>
            <a:lvl5pPr lvl="4" marR="0" rtl="0" algn="l">
              <a:spcBef>
                <a:spcPts val="0"/>
              </a:spcBef>
              <a:spcAft>
                <a:spcPts val="0"/>
              </a:spcAft>
              <a:buSzPts val="1400"/>
              <a:buNone/>
              <a:defRPr b="1" i="0" sz="4000" u="none" cap="none" strike="noStrike">
                <a:solidFill>
                  <a:srgbClr val="063052"/>
                </a:solidFill>
                <a:latin typeface="Arial"/>
                <a:ea typeface="Arial"/>
                <a:cs typeface="Arial"/>
                <a:sym typeface="Arial"/>
              </a:defRPr>
            </a:lvl5pPr>
            <a:lvl6pPr lvl="5" marR="0" rtl="0" algn="l">
              <a:spcBef>
                <a:spcPts val="0"/>
              </a:spcBef>
              <a:spcAft>
                <a:spcPts val="0"/>
              </a:spcAft>
              <a:buSzPts val="1400"/>
              <a:buNone/>
              <a:defRPr b="1" i="0" sz="4000" u="none" cap="none" strike="noStrike">
                <a:solidFill>
                  <a:srgbClr val="063052"/>
                </a:solidFill>
                <a:latin typeface="Arial"/>
                <a:ea typeface="Arial"/>
                <a:cs typeface="Arial"/>
                <a:sym typeface="Arial"/>
              </a:defRPr>
            </a:lvl6pPr>
            <a:lvl7pPr lvl="6" marR="0" rtl="0" algn="l">
              <a:spcBef>
                <a:spcPts val="0"/>
              </a:spcBef>
              <a:spcAft>
                <a:spcPts val="0"/>
              </a:spcAft>
              <a:buSzPts val="1400"/>
              <a:buNone/>
              <a:defRPr b="1" i="0" sz="4000" u="none" cap="none" strike="noStrike">
                <a:solidFill>
                  <a:srgbClr val="063052"/>
                </a:solidFill>
                <a:latin typeface="Arial"/>
                <a:ea typeface="Arial"/>
                <a:cs typeface="Arial"/>
                <a:sym typeface="Arial"/>
              </a:defRPr>
            </a:lvl7pPr>
            <a:lvl8pPr lvl="7" marR="0" rtl="0" algn="l">
              <a:spcBef>
                <a:spcPts val="0"/>
              </a:spcBef>
              <a:spcAft>
                <a:spcPts val="0"/>
              </a:spcAft>
              <a:buSzPts val="1400"/>
              <a:buNone/>
              <a:defRPr b="1" i="0" sz="4000" u="none" cap="none" strike="noStrike">
                <a:solidFill>
                  <a:srgbClr val="063052"/>
                </a:solidFill>
                <a:latin typeface="Arial"/>
                <a:ea typeface="Arial"/>
                <a:cs typeface="Arial"/>
                <a:sym typeface="Arial"/>
              </a:defRPr>
            </a:lvl8pPr>
            <a:lvl9pPr lvl="8" marR="0" rtl="0" algn="l">
              <a:spcBef>
                <a:spcPts val="0"/>
              </a:spcBef>
              <a:spcAft>
                <a:spcPts val="0"/>
              </a:spcAft>
              <a:buSzPts val="1400"/>
              <a:buNone/>
              <a:defRPr b="1" i="0" sz="4000" u="none" cap="none" strike="noStrike">
                <a:solidFill>
                  <a:srgbClr val="063052"/>
                </a:solidFill>
                <a:latin typeface="Arial"/>
                <a:ea typeface="Arial"/>
                <a:cs typeface="Arial"/>
                <a:sym typeface="Arial"/>
              </a:defRPr>
            </a:lvl9pPr>
          </a:lstStyle>
          <a:p/>
        </p:txBody>
      </p:sp>
      <p:sp>
        <p:nvSpPr>
          <p:cNvPr id="93" name="Shape 93"/>
          <p:cNvSpPr txBox="1"/>
          <p:nvPr>
            <p:ph idx="1" type="body"/>
          </p:nvPr>
        </p:nvSpPr>
        <p:spPr>
          <a:xfrm>
            <a:off x="508000" y="1905001"/>
            <a:ext cx="5283200" cy="4144963"/>
          </a:xfrm>
          <a:prstGeom prst="rect">
            <a:avLst/>
          </a:prstGeom>
          <a:noFill/>
          <a:ln>
            <a:noFill/>
          </a:ln>
        </p:spPr>
        <p:txBody>
          <a:bodyPr anchorCtr="0" anchor="t" bIns="45700" lIns="91425" spcFirstLastPara="1" rIns="91425" wrap="square" tIns="45700"/>
          <a:lstStyle>
            <a:lvl1pPr indent="-406400" lvl="0" marL="457200" marR="0" rtl="0" algn="l">
              <a:spcBef>
                <a:spcPts val="560"/>
              </a:spcBef>
              <a:spcAft>
                <a:spcPts val="0"/>
              </a:spcAft>
              <a:buClr>
                <a:srgbClr val="800000"/>
              </a:buClr>
              <a:buSzPts val="2800"/>
              <a:buFont typeface="Arimo"/>
              <a:buChar char="4"/>
              <a:defRPr b="0" i="0" sz="2800" u="none" cap="none" strike="noStrike">
                <a:solidFill>
                  <a:schemeClr val="dk1"/>
                </a:solidFill>
                <a:latin typeface="Arial"/>
                <a:ea typeface="Arial"/>
                <a:cs typeface="Arial"/>
                <a:sym typeface="Arial"/>
              </a:defRPr>
            </a:lvl1pPr>
            <a:lvl2pPr indent="-381000" lvl="1" marL="914400" marR="0" rtl="0" algn="l">
              <a:spcBef>
                <a:spcPts val="480"/>
              </a:spcBef>
              <a:spcAft>
                <a:spcPts val="0"/>
              </a:spcAft>
              <a:buClr>
                <a:srgbClr val="063052"/>
              </a:buClr>
              <a:buSzPts val="2400"/>
              <a:buFont typeface="Noto Sans Symbols"/>
              <a:buChar char="▪"/>
              <a:defRPr b="0" i="0" sz="2400" u="none" cap="none" strike="noStrike">
                <a:solidFill>
                  <a:schemeClr val="dk1"/>
                </a:solidFill>
                <a:latin typeface="Arial"/>
                <a:ea typeface="Arial"/>
                <a:cs typeface="Arial"/>
                <a:sym typeface="Arial"/>
              </a:defRPr>
            </a:lvl2pPr>
            <a:lvl3pPr indent="-355600" lvl="2" marL="1371600" marR="0" rtl="0" algn="l">
              <a:spcBef>
                <a:spcPts val="400"/>
              </a:spcBef>
              <a:spcAft>
                <a:spcPts val="0"/>
              </a:spcAft>
              <a:buClr>
                <a:srgbClr val="800000"/>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4pPr>
            <a:lvl5pPr indent="-342900" lvl="4" marL="2286000" marR="0" rtl="0" algn="l">
              <a:spcBef>
                <a:spcPts val="360"/>
              </a:spcBef>
              <a:spcAft>
                <a:spcPts val="0"/>
              </a:spcAft>
              <a:buClr>
                <a:srgbClr val="800000"/>
              </a:buClr>
              <a:buSzPts val="1800"/>
              <a:buFont typeface="Arial Black"/>
              <a:buChar char="►"/>
              <a:defRPr b="0" i="0" sz="1800" u="none" cap="none" strike="noStrike">
                <a:solidFill>
                  <a:srgbClr val="063052"/>
                </a:solidFill>
                <a:latin typeface="Arial"/>
                <a:ea typeface="Arial"/>
                <a:cs typeface="Arial"/>
                <a:sym typeface="Arial"/>
              </a:defRPr>
            </a:lvl5pPr>
            <a:lvl6pPr indent="-342900" lvl="5" marL="2743200" marR="0" rtl="0" algn="l">
              <a:spcBef>
                <a:spcPts val="360"/>
              </a:spcBef>
              <a:spcAft>
                <a:spcPts val="0"/>
              </a:spcAft>
              <a:buClr>
                <a:srgbClr val="800000"/>
              </a:buClr>
              <a:buSzPts val="1800"/>
              <a:buFont typeface="Arial Black"/>
              <a:buChar char="►"/>
              <a:defRPr b="0" i="0" sz="1800" u="none" cap="none" strike="noStrike">
                <a:solidFill>
                  <a:srgbClr val="063052"/>
                </a:solidFill>
                <a:latin typeface="Arial"/>
                <a:ea typeface="Arial"/>
                <a:cs typeface="Arial"/>
                <a:sym typeface="Arial"/>
              </a:defRPr>
            </a:lvl6pPr>
            <a:lvl7pPr indent="-342900" lvl="6" marL="3200400" marR="0" rtl="0" algn="l">
              <a:spcBef>
                <a:spcPts val="360"/>
              </a:spcBef>
              <a:spcAft>
                <a:spcPts val="0"/>
              </a:spcAft>
              <a:buClr>
                <a:srgbClr val="800000"/>
              </a:buClr>
              <a:buSzPts val="1800"/>
              <a:buFont typeface="Arial Black"/>
              <a:buChar char="►"/>
              <a:defRPr b="0" i="0" sz="1800" u="none" cap="none" strike="noStrike">
                <a:solidFill>
                  <a:srgbClr val="063052"/>
                </a:solidFill>
                <a:latin typeface="Arial"/>
                <a:ea typeface="Arial"/>
                <a:cs typeface="Arial"/>
                <a:sym typeface="Arial"/>
              </a:defRPr>
            </a:lvl7pPr>
            <a:lvl8pPr indent="-342900" lvl="7" marL="3657600" marR="0" rtl="0" algn="l">
              <a:spcBef>
                <a:spcPts val="360"/>
              </a:spcBef>
              <a:spcAft>
                <a:spcPts val="0"/>
              </a:spcAft>
              <a:buClr>
                <a:srgbClr val="800000"/>
              </a:buClr>
              <a:buSzPts val="1800"/>
              <a:buFont typeface="Arial Black"/>
              <a:buChar char="►"/>
              <a:defRPr b="0" i="0" sz="1800" u="none" cap="none" strike="noStrike">
                <a:solidFill>
                  <a:srgbClr val="063052"/>
                </a:solidFill>
                <a:latin typeface="Arial"/>
                <a:ea typeface="Arial"/>
                <a:cs typeface="Arial"/>
                <a:sym typeface="Arial"/>
              </a:defRPr>
            </a:lvl8pPr>
            <a:lvl9pPr indent="-342900" lvl="8" marL="4114800" marR="0" rtl="0" algn="l">
              <a:spcBef>
                <a:spcPts val="360"/>
              </a:spcBef>
              <a:spcAft>
                <a:spcPts val="0"/>
              </a:spcAft>
              <a:buClr>
                <a:srgbClr val="800000"/>
              </a:buClr>
              <a:buSzPts val="1800"/>
              <a:buFont typeface="Arial Black"/>
              <a:buChar char="►"/>
              <a:defRPr b="0" i="0" sz="1800" u="none" cap="none" strike="noStrike">
                <a:solidFill>
                  <a:srgbClr val="063052"/>
                </a:solidFill>
                <a:latin typeface="Arial"/>
                <a:ea typeface="Arial"/>
                <a:cs typeface="Arial"/>
                <a:sym typeface="Arial"/>
              </a:defRPr>
            </a:lvl9pPr>
          </a:lstStyle>
          <a:p/>
        </p:txBody>
      </p:sp>
      <p:sp>
        <p:nvSpPr>
          <p:cNvPr id="94" name="Shape 94"/>
          <p:cNvSpPr txBox="1"/>
          <p:nvPr>
            <p:ph idx="2" type="body"/>
          </p:nvPr>
        </p:nvSpPr>
        <p:spPr>
          <a:xfrm>
            <a:off x="5892800" y="1905001"/>
            <a:ext cx="5791200" cy="4144963"/>
          </a:xfrm>
          <a:prstGeom prst="rect">
            <a:avLst/>
          </a:prstGeom>
          <a:noFill/>
          <a:ln>
            <a:noFill/>
          </a:ln>
        </p:spPr>
        <p:txBody>
          <a:bodyPr anchorCtr="0" anchor="t" bIns="45700" lIns="91425" spcFirstLastPara="1" rIns="91425" wrap="square" tIns="45700"/>
          <a:lstStyle>
            <a:lvl1pPr indent="-406400" lvl="0" marL="457200" marR="0" rtl="0" algn="l">
              <a:spcBef>
                <a:spcPts val="560"/>
              </a:spcBef>
              <a:spcAft>
                <a:spcPts val="0"/>
              </a:spcAft>
              <a:buClr>
                <a:srgbClr val="800000"/>
              </a:buClr>
              <a:buSzPts val="2800"/>
              <a:buFont typeface="Arimo"/>
              <a:buChar char="4"/>
              <a:defRPr b="0" i="0" sz="2800" u="none" cap="none" strike="noStrike">
                <a:solidFill>
                  <a:schemeClr val="dk1"/>
                </a:solidFill>
                <a:latin typeface="Arial"/>
                <a:ea typeface="Arial"/>
                <a:cs typeface="Arial"/>
                <a:sym typeface="Arial"/>
              </a:defRPr>
            </a:lvl1pPr>
            <a:lvl2pPr indent="-381000" lvl="1" marL="914400" marR="0" rtl="0" algn="l">
              <a:spcBef>
                <a:spcPts val="480"/>
              </a:spcBef>
              <a:spcAft>
                <a:spcPts val="0"/>
              </a:spcAft>
              <a:buClr>
                <a:srgbClr val="063052"/>
              </a:buClr>
              <a:buSzPts val="2400"/>
              <a:buFont typeface="Noto Sans Symbols"/>
              <a:buChar char="▪"/>
              <a:defRPr b="0" i="0" sz="2400" u="none" cap="none" strike="noStrike">
                <a:solidFill>
                  <a:schemeClr val="dk1"/>
                </a:solidFill>
                <a:latin typeface="Arial"/>
                <a:ea typeface="Arial"/>
                <a:cs typeface="Arial"/>
                <a:sym typeface="Arial"/>
              </a:defRPr>
            </a:lvl2pPr>
            <a:lvl3pPr indent="-355600" lvl="2" marL="1371600" marR="0" rtl="0" algn="l">
              <a:spcBef>
                <a:spcPts val="400"/>
              </a:spcBef>
              <a:spcAft>
                <a:spcPts val="0"/>
              </a:spcAft>
              <a:buClr>
                <a:srgbClr val="800000"/>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4pPr>
            <a:lvl5pPr indent="-342900" lvl="4" marL="2286000" marR="0" rtl="0" algn="l">
              <a:spcBef>
                <a:spcPts val="360"/>
              </a:spcBef>
              <a:spcAft>
                <a:spcPts val="0"/>
              </a:spcAft>
              <a:buClr>
                <a:srgbClr val="800000"/>
              </a:buClr>
              <a:buSzPts val="1800"/>
              <a:buFont typeface="Arial Black"/>
              <a:buChar char="►"/>
              <a:defRPr b="0" i="0" sz="1800" u="none" cap="none" strike="noStrike">
                <a:solidFill>
                  <a:srgbClr val="063052"/>
                </a:solidFill>
                <a:latin typeface="Arial"/>
                <a:ea typeface="Arial"/>
                <a:cs typeface="Arial"/>
                <a:sym typeface="Arial"/>
              </a:defRPr>
            </a:lvl5pPr>
            <a:lvl6pPr indent="-342900" lvl="5" marL="2743200" marR="0" rtl="0" algn="l">
              <a:spcBef>
                <a:spcPts val="360"/>
              </a:spcBef>
              <a:spcAft>
                <a:spcPts val="0"/>
              </a:spcAft>
              <a:buClr>
                <a:srgbClr val="800000"/>
              </a:buClr>
              <a:buSzPts val="1800"/>
              <a:buFont typeface="Arial Black"/>
              <a:buChar char="►"/>
              <a:defRPr b="0" i="0" sz="1800" u="none" cap="none" strike="noStrike">
                <a:solidFill>
                  <a:srgbClr val="063052"/>
                </a:solidFill>
                <a:latin typeface="Arial"/>
                <a:ea typeface="Arial"/>
                <a:cs typeface="Arial"/>
                <a:sym typeface="Arial"/>
              </a:defRPr>
            </a:lvl6pPr>
            <a:lvl7pPr indent="-342900" lvl="6" marL="3200400" marR="0" rtl="0" algn="l">
              <a:spcBef>
                <a:spcPts val="360"/>
              </a:spcBef>
              <a:spcAft>
                <a:spcPts val="0"/>
              </a:spcAft>
              <a:buClr>
                <a:srgbClr val="800000"/>
              </a:buClr>
              <a:buSzPts val="1800"/>
              <a:buFont typeface="Arial Black"/>
              <a:buChar char="►"/>
              <a:defRPr b="0" i="0" sz="1800" u="none" cap="none" strike="noStrike">
                <a:solidFill>
                  <a:srgbClr val="063052"/>
                </a:solidFill>
                <a:latin typeface="Arial"/>
                <a:ea typeface="Arial"/>
                <a:cs typeface="Arial"/>
                <a:sym typeface="Arial"/>
              </a:defRPr>
            </a:lvl7pPr>
            <a:lvl8pPr indent="-342900" lvl="7" marL="3657600" marR="0" rtl="0" algn="l">
              <a:spcBef>
                <a:spcPts val="360"/>
              </a:spcBef>
              <a:spcAft>
                <a:spcPts val="0"/>
              </a:spcAft>
              <a:buClr>
                <a:srgbClr val="800000"/>
              </a:buClr>
              <a:buSzPts val="1800"/>
              <a:buFont typeface="Arial Black"/>
              <a:buChar char="►"/>
              <a:defRPr b="0" i="0" sz="1800" u="none" cap="none" strike="noStrike">
                <a:solidFill>
                  <a:srgbClr val="063052"/>
                </a:solidFill>
                <a:latin typeface="Arial"/>
                <a:ea typeface="Arial"/>
                <a:cs typeface="Arial"/>
                <a:sym typeface="Arial"/>
              </a:defRPr>
            </a:lvl8pPr>
            <a:lvl9pPr indent="-342900" lvl="8" marL="4114800" marR="0" rtl="0" algn="l">
              <a:spcBef>
                <a:spcPts val="360"/>
              </a:spcBef>
              <a:spcAft>
                <a:spcPts val="0"/>
              </a:spcAft>
              <a:buClr>
                <a:srgbClr val="800000"/>
              </a:buClr>
              <a:buSzPts val="1800"/>
              <a:buFont typeface="Arial Black"/>
              <a:buChar char="►"/>
              <a:defRPr b="0" i="0" sz="1800" u="none" cap="none" strike="noStrike">
                <a:solidFill>
                  <a:srgbClr val="063052"/>
                </a:solidFill>
                <a:latin typeface="Arial"/>
                <a:ea typeface="Arial"/>
                <a:cs typeface="Arial"/>
                <a:sym typeface="Aria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95" name="Shape 95"/>
        <p:cNvGrpSpPr/>
        <p:nvPr/>
      </p:nvGrpSpPr>
      <p:grpSpPr>
        <a:xfrm>
          <a:off x="0" y="0"/>
          <a:ext cx="0" cy="0"/>
          <a:chOff x="0" y="0"/>
          <a:chExt cx="0" cy="0"/>
        </a:xfrm>
      </p:grpSpPr>
      <p:sp>
        <p:nvSpPr>
          <p:cNvPr id="96" name="Shape 96"/>
          <p:cNvSpPr txBox="1"/>
          <p:nvPr>
            <p:ph type="title"/>
          </p:nvPr>
        </p:nvSpPr>
        <p:spPr>
          <a:xfrm>
            <a:off x="0" y="868362"/>
            <a:ext cx="12192000" cy="960439"/>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1" i="0" sz="3400" u="none" cap="none" strike="noStrike">
                <a:solidFill>
                  <a:srgbClr val="063052"/>
                </a:solidFill>
                <a:latin typeface="Arial"/>
                <a:ea typeface="Arial"/>
                <a:cs typeface="Arial"/>
                <a:sym typeface="Arial"/>
              </a:defRPr>
            </a:lvl1pPr>
            <a:lvl2pPr lvl="1" marR="0" rtl="0" algn="l">
              <a:spcBef>
                <a:spcPts val="0"/>
              </a:spcBef>
              <a:spcAft>
                <a:spcPts val="0"/>
              </a:spcAft>
              <a:buSzPts val="1400"/>
              <a:buNone/>
              <a:defRPr b="1" i="0" sz="4000" u="none" cap="none" strike="noStrike">
                <a:solidFill>
                  <a:srgbClr val="063052"/>
                </a:solidFill>
                <a:latin typeface="Arial"/>
                <a:ea typeface="Arial"/>
                <a:cs typeface="Arial"/>
                <a:sym typeface="Arial"/>
              </a:defRPr>
            </a:lvl2pPr>
            <a:lvl3pPr lvl="2" marR="0" rtl="0" algn="l">
              <a:spcBef>
                <a:spcPts val="0"/>
              </a:spcBef>
              <a:spcAft>
                <a:spcPts val="0"/>
              </a:spcAft>
              <a:buSzPts val="1400"/>
              <a:buNone/>
              <a:defRPr b="1" i="0" sz="4000" u="none" cap="none" strike="noStrike">
                <a:solidFill>
                  <a:srgbClr val="063052"/>
                </a:solidFill>
                <a:latin typeface="Arial"/>
                <a:ea typeface="Arial"/>
                <a:cs typeface="Arial"/>
                <a:sym typeface="Arial"/>
              </a:defRPr>
            </a:lvl3pPr>
            <a:lvl4pPr lvl="3" marR="0" rtl="0" algn="l">
              <a:spcBef>
                <a:spcPts val="0"/>
              </a:spcBef>
              <a:spcAft>
                <a:spcPts val="0"/>
              </a:spcAft>
              <a:buSzPts val="1400"/>
              <a:buNone/>
              <a:defRPr b="1" i="0" sz="4000" u="none" cap="none" strike="noStrike">
                <a:solidFill>
                  <a:srgbClr val="063052"/>
                </a:solidFill>
                <a:latin typeface="Arial"/>
                <a:ea typeface="Arial"/>
                <a:cs typeface="Arial"/>
                <a:sym typeface="Arial"/>
              </a:defRPr>
            </a:lvl4pPr>
            <a:lvl5pPr lvl="4" marR="0" rtl="0" algn="l">
              <a:spcBef>
                <a:spcPts val="0"/>
              </a:spcBef>
              <a:spcAft>
                <a:spcPts val="0"/>
              </a:spcAft>
              <a:buSzPts val="1400"/>
              <a:buNone/>
              <a:defRPr b="1" i="0" sz="4000" u="none" cap="none" strike="noStrike">
                <a:solidFill>
                  <a:srgbClr val="063052"/>
                </a:solidFill>
                <a:latin typeface="Arial"/>
                <a:ea typeface="Arial"/>
                <a:cs typeface="Arial"/>
                <a:sym typeface="Arial"/>
              </a:defRPr>
            </a:lvl5pPr>
            <a:lvl6pPr lvl="5" marR="0" rtl="0" algn="l">
              <a:spcBef>
                <a:spcPts val="0"/>
              </a:spcBef>
              <a:spcAft>
                <a:spcPts val="0"/>
              </a:spcAft>
              <a:buSzPts val="1400"/>
              <a:buNone/>
              <a:defRPr b="1" i="0" sz="4000" u="none" cap="none" strike="noStrike">
                <a:solidFill>
                  <a:srgbClr val="063052"/>
                </a:solidFill>
                <a:latin typeface="Arial"/>
                <a:ea typeface="Arial"/>
                <a:cs typeface="Arial"/>
                <a:sym typeface="Arial"/>
              </a:defRPr>
            </a:lvl6pPr>
            <a:lvl7pPr lvl="6" marR="0" rtl="0" algn="l">
              <a:spcBef>
                <a:spcPts val="0"/>
              </a:spcBef>
              <a:spcAft>
                <a:spcPts val="0"/>
              </a:spcAft>
              <a:buSzPts val="1400"/>
              <a:buNone/>
              <a:defRPr b="1" i="0" sz="4000" u="none" cap="none" strike="noStrike">
                <a:solidFill>
                  <a:srgbClr val="063052"/>
                </a:solidFill>
                <a:latin typeface="Arial"/>
                <a:ea typeface="Arial"/>
                <a:cs typeface="Arial"/>
                <a:sym typeface="Arial"/>
              </a:defRPr>
            </a:lvl7pPr>
            <a:lvl8pPr lvl="7" marR="0" rtl="0" algn="l">
              <a:spcBef>
                <a:spcPts val="0"/>
              </a:spcBef>
              <a:spcAft>
                <a:spcPts val="0"/>
              </a:spcAft>
              <a:buSzPts val="1400"/>
              <a:buNone/>
              <a:defRPr b="1" i="0" sz="4000" u="none" cap="none" strike="noStrike">
                <a:solidFill>
                  <a:srgbClr val="063052"/>
                </a:solidFill>
                <a:latin typeface="Arial"/>
                <a:ea typeface="Arial"/>
                <a:cs typeface="Arial"/>
                <a:sym typeface="Arial"/>
              </a:defRPr>
            </a:lvl8pPr>
            <a:lvl9pPr lvl="8" marR="0" rtl="0" algn="l">
              <a:spcBef>
                <a:spcPts val="0"/>
              </a:spcBef>
              <a:spcAft>
                <a:spcPts val="0"/>
              </a:spcAft>
              <a:buSzPts val="1400"/>
              <a:buNone/>
              <a:defRPr b="1" i="0" sz="4000" u="none" cap="none" strike="noStrike">
                <a:solidFill>
                  <a:srgbClr val="063052"/>
                </a:solidFill>
                <a:latin typeface="Arial"/>
                <a:ea typeface="Arial"/>
                <a:cs typeface="Arial"/>
                <a:sym typeface="Arial"/>
              </a:defRPr>
            </a:lvl9pPr>
          </a:lstStyle>
          <a:p/>
        </p:txBody>
      </p:sp>
      <p:sp>
        <p:nvSpPr>
          <p:cNvPr id="97" name="Shape 97"/>
          <p:cNvSpPr txBox="1"/>
          <p:nvPr>
            <p:ph idx="1" type="body"/>
          </p:nvPr>
        </p:nvSpPr>
        <p:spPr>
          <a:xfrm>
            <a:off x="406400" y="1752601"/>
            <a:ext cx="5588000" cy="639763"/>
          </a:xfrm>
          <a:prstGeom prst="rect">
            <a:avLst/>
          </a:prstGeom>
          <a:noFill/>
          <a:ln>
            <a:noFill/>
          </a:ln>
        </p:spPr>
        <p:txBody>
          <a:bodyPr anchorCtr="0" anchor="b" bIns="45700" lIns="91425" spcFirstLastPara="1" rIns="91425" wrap="square" tIns="45700"/>
          <a:lstStyle>
            <a:lvl1pPr indent="-228600" lvl="0" marL="457200" marR="0" rtl="0" algn="l">
              <a:spcBef>
                <a:spcPts val="440"/>
              </a:spcBef>
              <a:spcAft>
                <a:spcPts val="0"/>
              </a:spcAft>
              <a:buClr>
                <a:srgbClr val="800000"/>
              </a:buClr>
              <a:buSzPts val="2200"/>
              <a:buFont typeface="Arimo"/>
              <a:buNone/>
              <a:defRPr b="1" i="0" sz="2200" u="none" cap="none" strike="noStrike">
                <a:solidFill>
                  <a:schemeClr val="dk1"/>
                </a:solidFill>
                <a:latin typeface="Arial"/>
                <a:ea typeface="Arial"/>
                <a:cs typeface="Arial"/>
                <a:sym typeface="Arial"/>
              </a:defRPr>
            </a:lvl1pPr>
            <a:lvl2pPr indent="-228600" lvl="1" marL="914400" marR="0" rtl="0" algn="l">
              <a:spcBef>
                <a:spcPts val="400"/>
              </a:spcBef>
              <a:spcAft>
                <a:spcPts val="0"/>
              </a:spcAft>
              <a:buClr>
                <a:srgbClr val="063052"/>
              </a:buClr>
              <a:buSzPts val="2000"/>
              <a:buFont typeface="Noto Sans Symbols"/>
              <a:buNone/>
              <a:defRPr b="1" i="0" sz="20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Clr>
                <a:srgbClr val="800000"/>
              </a:buClr>
              <a:buSzPts val="1800"/>
              <a:buFont typeface="Arial"/>
              <a:buNone/>
              <a:defRPr b="1" i="0" sz="1800" u="none" cap="none" strike="noStrike">
                <a:solidFill>
                  <a:schemeClr val="dk1"/>
                </a:solidFill>
                <a:latin typeface="Arial"/>
                <a:ea typeface="Arial"/>
                <a:cs typeface="Arial"/>
                <a:sym typeface="Arial"/>
              </a:defRPr>
            </a:lvl3pPr>
            <a:lvl4pPr indent="-228600" lvl="3" marL="1828800" marR="0" rtl="0" algn="l">
              <a:spcBef>
                <a:spcPts val="320"/>
              </a:spcBef>
              <a:spcAft>
                <a:spcPts val="0"/>
              </a:spcAft>
              <a:buClr>
                <a:schemeClr val="dk1"/>
              </a:buClr>
              <a:buSzPts val="1600"/>
              <a:buFont typeface="Noto Sans Symbols"/>
              <a:buNone/>
              <a:defRPr b="1" i="0" sz="1600" u="none" cap="none" strike="noStrike">
                <a:solidFill>
                  <a:schemeClr val="dk1"/>
                </a:solidFill>
                <a:latin typeface="Arial"/>
                <a:ea typeface="Arial"/>
                <a:cs typeface="Arial"/>
                <a:sym typeface="Arial"/>
              </a:defRPr>
            </a:lvl4pPr>
            <a:lvl5pPr indent="-228600" lvl="4" marL="2286000" marR="0" rtl="0" algn="l">
              <a:spcBef>
                <a:spcPts val="320"/>
              </a:spcBef>
              <a:spcAft>
                <a:spcPts val="0"/>
              </a:spcAft>
              <a:buClr>
                <a:srgbClr val="800000"/>
              </a:buClr>
              <a:buSzPts val="1600"/>
              <a:buFont typeface="Arial Black"/>
              <a:buNone/>
              <a:defRPr b="1" i="0" sz="1600" u="none" cap="none" strike="noStrike">
                <a:solidFill>
                  <a:srgbClr val="063052"/>
                </a:solidFill>
                <a:latin typeface="Arial"/>
                <a:ea typeface="Arial"/>
                <a:cs typeface="Arial"/>
                <a:sym typeface="Arial"/>
              </a:defRPr>
            </a:lvl5pPr>
            <a:lvl6pPr indent="-228600" lvl="5" marL="2743200" marR="0" rtl="0" algn="l">
              <a:spcBef>
                <a:spcPts val="320"/>
              </a:spcBef>
              <a:spcAft>
                <a:spcPts val="0"/>
              </a:spcAft>
              <a:buClr>
                <a:srgbClr val="800000"/>
              </a:buClr>
              <a:buSzPts val="1600"/>
              <a:buFont typeface="Arial Black"/>
              <a:buNone/>
              <a:defRPr b="1" i="0" sz="1600" u="none" cap="none" strike="noStrike">
                <a:solidFill>
                  <a:srgbClr val="063052"/>
                </a:solidFill>
                <a:latin typeface="Arial"/>
                <a:ea typeface="Arial"/>
                <a:cs typeface="Arial"/>
                <a:sym typeface="Arial"/>
              </a:defRPr>
            </a:lvl6pPr>
            <a:lvl7pPr indent="-228600" lvl="6" marL="3200400" marR="0" rtl="0" algn="l">
              <a:spcBef>
                <a:spcPts val="320"/>
              </a:spcBef>
              <a:spcAft>
                <a:spcPts val="0"/>
              </a:spcAft>
              <a:buClr>
                <a:srgbClr val="800000"/>
              </a:buClr>
              <a:buSzPts val="1600"/>
              <a:buFont typeface="Arial Black"/>
              <a:buNone/>
              <a:defRPr b="1" i="0" sz="1600" u="none" cap="none" strike="noStrike">
                <a:solidFill>
                  <a:srgbClr val="063052"/>
                </a:solidFill>
                <a:latin typeface="Arial"/>
                <a:ea typeface="Arial"/>
                <a:cs typeface="Arial"/>
                <a:sym typeface="Arial"/>
              </a:defRPr>
            </a:lvl7pPr>
            <a:lvl8pPr indent="-228600" lvl="7" marL="3657600" marR="0" rtl="0" algn="l">
              <a:spcBef>
                <a:spcPts val="320"/>
              </a:spcBef>
              <a:spcAft>
                <a:spcPts val="0"/>
              </a:spcAft>
              <a:buClr>
                <a:srgbClr val="800000"/>
              </a:buClr>
              <a:buSzPts val="1600"/>
              <a:buFont typeface="Arial Black"/>
              <a:buNone/>
              <a:defRPr b="1" i="0" sz="1600" u="none" cap="none" strike="noStrike">
                <a:solidFill>
                  <a:srgbClr val="063052"/>
                </a:solidFill>
                <a:latin typeface="Arial"/>
                <a:ea typeface="Arial"/>
                <a:cs typeface="Arial"/>
                <a:sym typeface="Arial"/>
              </a:defRPr>
            </a:lvl8pPr>
            <a:lvl9pPr indent="-228600" lvl="8" marL="4114800" marR="0" rtl="0" algn="l">
              <a:spcBef>
                <a:spcPts val="320"/>
              </a:spcBef>
              <a:spcAft>
                <a:spcPts val="0"/>
              </a:spcAft>
              <a:buClr>
                <a:srgbClr val="800000"/>
              </a:buClr>
              <a:buSzPts val="1600"/>
              <a:buFont typeface="Arial Black"/>
              <a:buNone/>
              <a:defRPr b="1" i="0" sz="1600" u="none" cap="none" strike="noStrike">
                <a:solidFill>
                  <a:srgbClr val="063052"/>
                </a:solidFill>
                <a:latin typeface="Arial"/>
                <a:ea typeface="Arial"/>
                <a:cs typeface="Arial"/>
                <a:sym typeface="Arial"/>
              </a:defRPr>
            </a:lvl9pPr>
          </a:lstStyle>
          <a:p/>
        </p:txBody>
      </p:sp>
      <p:sp>
        <p:nvSpPr>
          <p:cNvPr id="98" name="Shape 98"/>
          <p:cNvSpPr txBox="1"/>
          <p:nvPr>
            <p:ph idx="2" type="body"/>
          </p:nvPr>
        </p:nvSpPr>
        <p:spPr>
          <a:xfrm>
            <a:off x="349949" y="2398712"/>
            <a:ext cx="5644451" cy="3544888"/>
          </a:xfrm>
          <a:prstGeom prst="rect">
            <a:avLst/>
          </a:prstGeom>
          <a:noFill/>
          <a:ln>
            <a:noFill/>
          </a:ln>
        </p:spPr>
        <p:txBody>
          <a:bodyPr anchorCtr="0" anchor="t" bIns="45700" lIns="91425" spcFirstLastPara="1" rIns="91425" wrap="square" tIns="45700"/>
          <a:lstStyle>
            <a:lvl1pPr indent="-368300" lvl="0" marL="457200" marR="0" rtl="0" algn="l">
              <a:spcBef>
                <a:spcPts val="440"/>
              </a:spcBef>
              <a:spcAft>
                <a:spcPts val="0"/>
              </a:spcAft>
              <a:buClr>
                <a:srgbClr val="800000"/>
              </a:buClr>
              <a:buSzPts val="2200"/>
              <a:buFont typeface="Arimo"/>
              <a:buChar char="4"/>
              <a:defRPr b="0" i="0" sz="2200" u="none" cap="none" strike="noStrike">
                <a:solidFill>
                  <a:schemeClr val="dk1"/>
                </a:solidFill>
                <a:latin typeface="Arial"/>
                <a:ea typeface="Arial"/>
                <a:cs typeface="Arial"/>
                <a:sym typeface="Arial"/>
              </a:defRPr>
            </a:lvl1pPr>
            <a:lvl2pPr indent="-355600" lvl="1" marL="914400" marR="0" rtl="0" algn="l">
              <a:spcBef>
                <a:spcPts val="400"/>
              </a:spcBef>
              <a:spcAft>
                <a:spcPts val="0"/>
              </a:spcAft>
              <a:buClr>
                <a:srgbClr val="063052"/>
              </a:buClr>
              <a:buSzPts val="2000"/>
              <a:buFont typeface="Noto Sans Symbols"/>
              <a:buChar char="▪"/>
              <a:defRPr b="0" i="0" sz="2000" u="none" cap="none" strike="noStrike">
                <a:solidFill>
                  <a:schemeClr val="dk1"/>
                </a:solidFill>
                <a:latin typeface="Arial"/>
                <a:ea typeface="Arial"/>
                <a:cs typeface="Arial"/>
                <a:sym typeface="Arial"/>
              </a:defRPr>
            </a:lvl2pPr>
            <a:lvl3pPr indent="-342900" lvl="2" marL="1371600" marR="0" rtl="0" algn="l">
              <a:spcBef>
                <a:spcPts val="360"/>
              </a:spcBef>
              <a:spcAft>
                <a:spcPts val="0"/>
              </a:spcAft>
              <a:buClr>
                <a:srgbClr val="800000"/>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spcBef>
                <a:spcPts val="32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4pPr>
            <a:lvl5pPr indent="-330200" lvl="4" marL="2286000" marR="0" rtl="0" algn="l">
              <a:spcBef>
                <a:spcPts val="320"/>
              </a:spcBef>
              <a:spcAft>
                <a:spcPts val="0"/>
              </a:spcAft>
              <a:buClr>
                <a:srgbClr val="800000"/>
              </a:buClr>
              <a:buSzPts val="1600"/>
              <a:buFont typeface="Arial Black"/>
              <a:buChar char="►"/>
              <a:defRPr b="0" i="0" sz="1600" u="none" cap="none" strike="noStrike">
                <a:solidFill>
                  <a:srgbClr val="063052"/>
                </a:solidFill>
                <a:latin typeface="Arial"/>
                <a:ea typeface="Arial"/>
                <a:cs typeface="Arial"/>
                <a:sym typeface="Arial"/>
              </a:defRPr>
            </a:lvl5pPr>
            <a:lvl6pPr indent="-330200" lvl="5" marL="2743200" marR="0" rtl="0" algn="l">
              <a:spcBef>
                <a:spcPts val="320"/>
              </a:spcBef>
              <a:spcAft>
                <a:spcPts val="0"/>
              </a:spcAft>
              <a:buClr>
                <a:srgbClr val="800000"/>
              </a:buClr>
              <a:buSzPts val="1600"/>
              <a:buFont typeface="Arial Black"/>
              <a:buChar char="►"/>
              <a:defRPr b="0" i="0" sz="1600" u="none" cap="none" strike="noStrike">
                <a:solidFill>
                  <a:srgbClr val="063052"/>
                </a:solidFill>
                <a:latin typeface="Arial"/>
                <a:ea typeface="Arial"/>
                <a:cs typeface="Arial"/>
                <a:sym typeface="Arial"/>
              </a:defRPr>
            </a:lvl6pPr>
            <a:lvl7pPr indent="-330200" lvl="6" marL="3200400" marR="0" rtl="0" algn="l">
              <a:spcBef>
                <a:spcPts val="320"/>
              </a:spcBef>
              <a:spcAft>
                <a:spcPts val="0"/>
              </a:spcAft>
              <a:buClr>
                <a:srgbClr val="800000"/>
              </a:buClr>
              <a:buSzPts val="1600"/>
              <a:buFont typeface="Arial Black"/>
              <a:buChar char="►"/>
              <a:defRPr b="0" i="0" sz="1600" u="none" cap="none" strike="noStrike">
                <a:solidFill>
                  <a:srgbClr val="063052"/>
                </a:solidFill>
                <a:latin typeface="Arial"/>
                <a:ea typeface="Arial"/>
                <a:cs typeface="Arial"/>
                <a:sym typeface="Arial"/>
              </a:defRPr>
            </a:lvl7pPr>
            <a:lvl8pPr indent="-330200" lvl="7" marL="3657600" marR="0" rtl="0" algn="l">
              <a:spcBef>
                <a:spcPts val="320"/>
              </a:spcBef>
              <a:spcAft>
                <a:spcPts val="0"/>
              </a:spcAft>
              <a:buClr>
                <a:srgbClr val="800000"/>
              </a:buClr>
              <a:buSzPts val="1600"/>
              <a:buFont typeface="Arial Black"/>
              <a:buChar char="►"/>
              <a:defRPr b="0" i="0" sz="1600" u="none" cap="none" strike="noStrike">
                <a:solidFill>
                  <a:srgbClr val="063052"/>
                </a:solidFill>
                <a:latin typeface="Arial"/>
                <a:ea typeface="Arial"/>
                <a:cs typeface="Arial"/>
                <a:sym typeface="Arial"/>
              </a:defRPr>
            </a:lvl8pPr>
            <a:lvl9pPr indent="-330200" lvl="8" marL="4114800" marR="0" rtl="0" algn="l">
              <a:spcBef>
                <a:spcPts val="320"/>
              </a:spcBef>
              <a:spcAft>
                <a:spcPts val="0"/>
              </a:spcAft>
              <a:buClr>
                <a:srgbClr val="800000"/>
              </a:buClr>
              <a:buSzPts val="1600"/>
              <a:buFont typeface="Arial Black"/>
              <a:buChar char="►"/>
              <a:defRPr b="0" i="0" sz="1600" u="none" cap="none" strike="noStrike">
                <a:solidFill>
                  <a:srgbClr val="063052"/>
                </a:solidFill>
                <a:latin typeface="Arial"/>
                <a:ea typeface="Arial"/>
                <a:cs typeface="Arial"/>
                <a:sym typeface="Arial"/>
              </a:defRPr>
            </a:lvl9pPr>
          </a:lstStyle>
          <a:p/>
        </p:txBody>
      </p:sp>
      <p:sp>
        <p:nvSpPr>
          <p:cNvPr id="99" name="Shape 99"/>
          <p:cNvSpPr txBox="1"/>
          <p:nvPr>
            <p:ph idx="3" type="body"/>
          </p:nvPr>
        </p:nvSpPr>
        <p:spPr>
          <a:xfrm>
            <a:off x="6193368" y="1752601"/>
            <a:ext cx="5592232" cy="639763"/>
          </a:xfrm>
          <a:prstGeom prst="rect">
            <a:avLst/>
          </a:prstGeom>
          <a:noFill/>
          <a:ln>
            <a:noFill/>
          </a:ln>
        </p:spPr>
        <p:txBody>
          <a:bodyPr anchorCtr="0" anchor="b" bIns="45700" lIns="91425" spcFirstLastPara="1" rIns="91425" wrap="square" tIns="45700"/>
          <a:lstStyle>
            <a:lvl1pPr indent="-228600" lvl="0" marL="457200" marR="0" rtl="0" algn="l">
              <a:spcBef>
                <a:spcPts val="440"/>
              </a:spcBef>
              <a:spcAft>
                <a:spcPts val="0"/>
              </a:spcAft>
              <a:buClr>
                <a:srgbClr val="800000"/>
              </a:buClr>
              <a:buSzPts val="2200"/>
              <a:buFont typeface="Arimo"/>
              <a:buNone/>
              <a:defRPr b="1" i="0" sz="2200" u="none" cap="none" strike="noStrike">
                <a:solidFill>
                  <a:schemeClr val="dk1"/>
                </a:solidFill>
                <a:latin typeface="Arial"/>
                <a:ea typeface="Arial"/>
                <a:cs typeface="Arial"/>
                <a:sym typeface="Arial"/>
              </a:defRPr>
            </a:lvl1pPr>
            <a:lvl2pPr indent="-228600" lvl="1" marL="914400" marR="0" rtl="0" algn="l">
              <a:spcBef>
                <a:spcPts val="400"/>
              </a:spcBef>
              <a:spcAft>
                <a:spcPts val="0"/>
              </a:spcAft>
              <a:buClr>
                <a:srgbClr val="063052"/>
              </a:buClr>
              <a:buSzPts val="2000"/>
              <a:buFont typeface="Noto Sans Symbols"/>
              <a:buNone/>
              <a:defRPr b="1" i="0" sz="20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Clr>
                <a:srgbClr val="800000"/>
              </a:buClr>
              <a:buSzPts val="1800"/>
              <a:buFont typeface="Arial"/>
              <a:buNone/>
              <a:defRPr b="1" i="0" sz="1800" u="none" cap="none" strike="noStrike">
                <a:solidFill>
                  <a:schemeClr val="dk1"/>
                </a:solidFill>
                <a:latin typeface="Arial"/>
                <a:ea typeface="Arial"/>
                <a:cs typeface="Arial"/>
                <a:sym typeface="Arial"/>
              </a:defRPr>
            </a:lvl3pPr>
            <a:lvl4pPr indent="-228600" lvl="3" marL="1828800" marR="0" rtl="0" algn="l">
              <a:spcBef>
                <a:spcPts val="320"/>
              </a:spcBef>
              <a:spcAft>
                <a:spcPts val="0"/>
              </a:spcAft>
              <a:buClr>
                <a:schemeClr val="dk1"/>
              </a:buClr>
              <a:buSzPts val="1600"/>
              <a:buFont typeface="Noto Sans Symbols"/>
              <a:buNone/>
              <a:defRPr b="1" i="0" sz="1600" u="none" cap="none" strike="noStrike">
                <a:solidFill>
                  <a:schemeClr val="dk1"/>
                </a:solidFill>
                <a:latin typeface="Arial"/>
                <a:ea typeface="Arial"/>
                <a:cs typeface="Arial"/>
                <a:sym typeface="Arial"/>
              </a:defRPr>
            </a:lvl4pPr>
            <a:lvl5pPr indent="-228600" lvl="4" marL="2286000" marR="0" rtl="0" algn="l">
              <a:spcBef>
                <a:spcPts val="320"/>
              </a:spcBef>
              <a:spcAft>
                <a:spcPts val="0"/>
              </a:spcAft>
              <a:buClr>
                <a:srgbClr val="800000"/>
              </a:buClr>
              <a:buSzPts val="1600"/>
              <a:buFont typeface="Arial Black"/>
              <a:buNone/>
              <a:defRPr b="1" i="0" sz="1600" u="none" cap="none" strike="noStrike">
                <a:solidFill>
                  <a:srgbClr val="063052"/>
                </a:solidFill>
                <a:latin typeface="Arial"/>
                <a:ea typeface="Arial"/>
                <a:cs typeface="Arial"/>
                <a:sym typeface="Arial"/>
              </a:defRPr>
            </a:lvl5pPr>
            <a:lvl6pPr indent="-228600" lvl="5" marL="2743200" marR="0" rtl="0" algn="l">
              <a:spcBef>
                <a:spcPts val="320"/>
              </a:spcBef>
              <a:spcAft>
                <a:spcPts val="0"/>
              </a:spcAft>
              <a:buClr>
                <a:srgbClr val="800000"/>
              </a:buClr>
              <a:buSzPts val="1600"/>
              <a:buFont typeface="Arial Black"/>
              <a:buNone/>
              <a:defRPr b="1" i="0" sz="1600" u="none" cap="none" strike="noStrike">
                <a:solidFill>
                  <a:srgbClr val="063052"/>
                </a:solidFill>
                <a:latin typeface="Arial"/>
                <a:ea typeface="Arial"/>
                <a:cs typeface="Arial"/>
                <a:sym typeface="Arial"/>
              </a:defRPr>
            </a:lvl6pPr>
            <a:lvl7pPr indent="-228600" lvl="6" marL="3200400" marR="0" rtl="0" algn="l">
              <a:spcBef>
                <a:spcPts val="320"/>
              </a:spcBef>
              <a:spcAft>
                <a:spcPts val="0"/>
              </a:spcAft>
              <a:buClr>
                <a:srgbClr val="800000"/>
              </a:buClr>
              <a:buSzPts val="1600"/>
              <a:buFont typeface="Arial Black"/>
              <a:buNone/>
              <a:defRPr b="1" i="0" sz="1600" u="none" cap="none" strike="noStrike">
                <a:solidFill>
                  <a:srgbClr val="063052"/>
                </a:solidFill>
                <a:latin typeface="Arial"/>
                <a:ea typeface="Arial"/>
                <a:cs typeface="Arial"/>
                <a:sym typeface="Arial"/>
              </a:defRPr>
            </a:lvl7pPr>
            <a:lvl8pPr indent="-228600" lvl="7" marL="3657600" marR="0" rtl="0" algn="l">
              <a:spcBef>
                <a:spcPts val="320"/>
              </a:spcBef>
              <a:spcAft>
                <a:spcPts val="0"/>
              </a:spcAft>
              <a:buClr>
                <a:srgbClr val="800000"/>
              </a:buClr>
              <a:buSzPts val="1600"/>
              <a:buFont typeface="Arial Black"/>
              <a:buNone/>
              <a:defRPr b="1" i="0" sz="1600" u="none" cap="none" strike="noStrike">
                <a:solidFill>
                  <a:srgbClr val="063052"/>
                </a:solidFill>
                <a:latin typeface="Arial"/>
                <a:ea typeface="Arial"/>
                <a:cs typeface="Arial"/>
                <a:sym typeface="Arial"/>
              </a:defRPr>
            </a:lvl8pPr>
            <a:lvl9pPr indent="-228600" lvl="8" marL="4114800" marR="0" rtl="0" algn="l">
              <a:spcBef>
                <a:spcPts val="320"/>
              </a:spcBef>
              <a:spcAft>
                <a:spcPts val="0"/>
              </a:spcAft>
              <a:buClr>
                <a:srgbClr val="800000"/>
              </a:buClr>
              <a:buSzPts val="1600"/>
              <a:buFont typeface="Arial Black"/>
              <a:buNone/>
              <a:defRPr b="1" i="0" sz="1600" u="none" cap="none" strike="noStrike">
                <a:solidFill>
                  <a:srgbClr val="063052"/>
                </a:solidFill>
                <a:latin typeface="Arial"/>
                <a:ea typeface="Arial"/>
                <a:cs typeface="Arial"/>
                <a:sym typeface="Arial"/>
              </a:defRPr>
            </a:lvl9pPr>
          </a:lstStyle>
          <a:p/>
        </p:txBody>
      </p:sp>
      <p:sp>
        <p:nvSpPr>
          <p:cNvPr id="100" name="Shape 100"/>
          <p:cNvSpPr txBox="1"/>
          <p:nvPr>
            <p:ph idx="4" type="body"/>
          </p:nvPr>
        </p:nvSpPr>
        <p:spPr>
          <a:xfrm>
            <a:off x="6114343" y="2398712"/>
            <a:ext cx="5648679" cy="3544888"/>
          </a:xfrm>
          <a:prstGeom prst="rect">
            <a:avLst/>
          </a:prstGeom>
          <a:noFill/>
          <a:ln>
            <a:noFill/>
          </a:ln>
        </p:spPr>
        <p:txBody>
          <a:bodyPr anchorCtr="0" anchor="t" bIns="45700" lIns="91425" spcFirstLastPara="1" rIns="91425" wrap="square" tIns="45700"/>
          <a:lstStyle>
            <a:lvl1pPr indent="-368300" lvl="0" marL="457200" marR="0" rtl="0" algn="l">
              <a:spcBef>
                <a:spcPts val="440"/>
              </a:spcBef>
              <a:spcAft>
                <a:spcPts val="0"/>
              </a:spcAft>
              <a:buClr>
                <a:srgbClr val="800000"/>
              </a:buClr>
              <a:buSzPts val="2200"/>
              <a:buFont typeface="Arimo"/>
              <a:buChar char="4"/>
              <a:defRPr b="0" i="0" sz="2200" u="none" cap="none" strike="noStrike">
                <a:solidFill>
                  <a:schemeClr val="dk1"/>
                </a:solidFill>
                <a:latin typeface="Arial"/>
                <a:ea typeface="Arial"/>
                <a:cs typeface="Arial"/>
                <a:sym typeface="Arial"/>
              </a:defRPr>
            </a:lvl1pPr>
            <a:lvl2pPr indent="-355600" lvl="1" marL="914400" marR="0" rtl="0" algn="l">
              <a:spcBef>
                <a:spcPts val="400"/>
              </a:spcBef>
              <a:spcAft>
                <a:spcPts val="0"/>
              </a:spcAft>
              <a:buClr>
                <a:srgbClr val="063052"/>
              </a:buClr>
              <a:buSzPts val="2000"/>
              <a:buFont typeface="Noto Sans Symbols"/>
              <a:buChar char="▪"/>
              <a:defRPr b="0" i="0" sz="2000" u="none" cap="none" strike="noStrike">
                <a:solidFill>
                  <a:schemeClr val="dk1"/>
                </a:solidFill>
                <a:latin typeface="Arial"/>
                <a:ea typeface="Arial"/>
                <a:cs typeface="Arial"/>
                <a:sym typeface="Arial"/>
              </a:defRPr>
            </a:lvl2pPr>
            <a:lvl3pPr indent="-342900" lvl="2" marL="1371600" marR="0" rtl="0" algn="l">
              <a:spcBef>
                <a:spcPts val="360"/>
              </a:spcBef>
              <a:spcAft>
                <a:spcPts val="0"/>
              </a:spcAft>
              <a:buClr>
                <a:srgbClr val="800000"/>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spcBef>
                <a:spcPts val="32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4pPr>
            <a:lvl5pPr indent="-330200" lvl="4" marL="2286000" marR="0" rtl="0" algn="l">
              <a:spcBef>
                <a:spcPts val="320"/>
              </a:spcBef>
              <a:spcAft>
                <a:spcPts val="0"/>
              </a:spcAft>
              <a:buClr>
                <a:srgbClr val="800000"/>
              </a:buClr>
              <a:buSzPts val="1600"/>
              <a:buFont typeface="Arial Black"/>
              <a:buChar char="►"/>
              <a:defRPr b="0" i="0" sz="1600" u="none" cap="none" strike="noStrike">
                <a:solidFill>
                  <a:srgbClr val="063052"/>
                </a:solidFill>
                <a:latin typeface="Arial"/>
                <a:ea typeface="Arial"/>
                <a:cs typeface="Arial"/>
                <a:sym typeface="Arial"/>
              </a:defRPr>
            </a:lvl5pPr>
            <a:lvl6pPr indent="-330200" lvl="5" marL="2743200" marR="0" rtl="0" algn="l">
              <a:spcBef>
                <a:spcPts val="320"/>
              </a:spcBef>
              <a:spcAft>
                <a:spcPts val="0"/>
              </a:spcAft>
              <a:buClr>
                <a:srgbClr val="800000"/>
              </a:buClr>
              <a:buSzPts val="1600"/>
              <a:buFont typeface="Arial Black"/>
              <a:buChar char="►"/>
              <a:defRPr b="0" i="0" sz="1600" u="none" cap="none" strike="noStrike">
                <a:solidFill>
                  <a:srgbClr val="063052"/>
                </a:solidFill>
                <a:latin typeface="Arial"/>
                <a:ea typeface="Arial"/>
                <a:cs typeface="Arial"/>
                <a:sym typeface="Arial"/>
              </a:defRPr>
            </a:lvl6pPr>
            <a:lvl7pPr indent="-330200" lvl="6" marL="3200400" marR="0" rtl="0" algn="l">
              <a:spcBef>
                <a:spcPts val="320"/>
              </a:spcBef>
              <a:spcAft>
                <a:spcPts val="0"/>
              </a:spcAft>
              <a:buClr>
                <a:srgbClr val="800000"/>
              </a:buClr>
              <a:buSzPts val="1600"/>
              <a:buFont typeface="Arial Black"/>
              <a:buChar char="►"/>
              <a:defRPr b="0" i="0" sz="1600" u="none" cap="none" strike="noStrike">
                <a:solidFill>
                  <a:srgbClr val="063052"/>
                </a:solidFill>
                <a:latin typeface="Arial"/>
                <a:ea typeface="Arial"/>
                <a:cs typeface="Arial"/>
                <a:sym typeface="Arial"/>
              </a:defRPr>
            </a:lvl7pPr>
            <a:lvl8pPr indent="-330200" lvl="7" marL="3657600" marR="0" rtl="0" algn="l">
              <a:spcBef>
                <a:spcPts val="320"/>
              </a:spcBef>
              <a:spcAft>
                <a:spcPts val="0"/>
              </a:spcAft>
              <a:buClr>
                <a:srgbClr val="800000"/>
              </a:buClr>
              <a:buSzPts val="1600"/>
              <a:buFont typeface="Arial Black"/>
              <a:buChar char="►"/>
              <a:defRPr b="0" i="0" sz="1600" u="none" cap="none" strike="noStrike">
                <a:solidFill>
                  <a:srgbClr val="063052"/>
                </a:solidFill>
                <a:latin typeface="Arial"/>
                <a:ea typeface="Arial"/>
                <a:cs typeface="Arial"/>
                <a:sym typeface="Arial"/>
              </a:defRPr>
            </a:lvl8pPr>
            <a:lvl9pPr indent="-330200" lvl="8" marL="4114800" marR="0" rtl="0" algn="l">
              <a:spcBef>
                <a:spcPts val="320"/>
              </a:spcBef>
              <a:spcAft>
                <a:spcPts val="0"/>
              </a:spcAft>
              <a:buClr>
                <a:srgbClr val="800000"/>
              </a:buClr>
              <a:buSzPts val="1600"/>
              <a:buFont typeface="Arial Black"/>
              <a:buChar char="►"/>
              <a:defRPr b="0" i="0" sz="1600" u="none" cap="none" strike="noStrike">
                <a:solidFill>
                  <a:srgbClr val="063052"/>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タイトル スライド" type="title">
  <p:cSld name="TITLE">
    <p:spTree>
      <p:nvGrpSpPr>
        <p:cNvPr id="21" name="Shape 21"/>
        <p:cNvGrpSpPr/>
        <p:nvPr/>
      </p:nvGrpSpPr>
      <p:grpSpPr>
        <a:xfrm>
          <a:off x="0" y="0"/>
          <a:ext cx="0" cy="0"/>
          <a:chOff x="0" y="0"/>
          <a:chExt cx="0" cy="0"/>
        </a:xfrm>
      </p:grpSpPr>
      <p:sp>
        <p:nvSpPr>
          <p:cNvPr id="22" name="Shape 2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lstStyle>
            <a:lvl1pPr lvl="0" marR="0" rtl="0" algn="ctr">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3" name="Shape 2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lstStyle>
            <a:lvl1pPr lvl="0" marR="0" rtl="0" algn="ctr">
              <a:lnSpc>
                <a:spcPct val="90000"/>
              </a:lnSpc>
              <a:spcBef>
                <a:spcPts val="10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24" name="Shape 24"/>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5" name="Shape 25"/>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6" name="Shape 26"/>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セクション見出し" type="secHead">
  <p:cSld name="SECTION_HEADER">
    <p:spTree>
      <p:nvGrpSpPr>
        <p:cNvPr id="27" name="Shape 27"/>
        <p:cNvGrpSpPr/>
        <p:nvPr/>
      </p:nvGrpSpPr>
      <p:grpSpPr>
        <a:xfrm>
          <a:off x="0" y="0"/>
          <a:ext cx="0" cy="0"/>
          <a:chOff x="0" y="0"/>
          <a:chExt cx="0" cy="0"/>
        </a:xfrm>
      </p:grpSpPr>
      <p:sp>
        <p:nvSpPr>
          <p:cNvPr id="28" name="Shape 28"/>
          <p:cNvSpPr txBox="1"/>
          <p:nvPr>
            <p:ph type="title"/>
          </p:nvPr>
        </p:nvSpPr>
        <p:spPr>
          <a:xfrm>
            <a:off x="831851" y="1709740"/>
            <a:ext cx="10515600" cy="2852737"/>
          </a:xfrm>
          <a:prstGeom prst="rect">
            <a:avLst/>
          </a:prstGeom>
          <a:noFill/>
          <a:ln>
            <a:noFill/>
          </a:ln>
        </p:spPr>
        <p:txBody>
          <a:bodyPr anchorCtr="0" anchor="b" bIns="45700" lIns="91425" spcFirstLastPara="1" rIns="91425" wrap="square" tIns="45700"/>
          <a:lstStyle>
            <a:lvl1pPr lvl="0" marR="0" rtl="0" algn="l">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9" name="Shape 29"/>
          <p:cNvSpPr txBox="1"/>
          <p:nvPr>
            <p:ph idx="1" type="body"/>
          </p:nvPr>
        </p:nvSpPr>
        <p:spPr>
          <a:xfrm>
            <a:off x="831851" y="4589465"/>
            <a:ext cx="10515600" cy="1500187"/>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100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30" name="Shape 30"/>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1" name="Shape 31"/>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2" name="Shape 32"/>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 つのコンテンツ" type="twoObj">
  <p:cSld name="TWO_OBJECTS">
    <p:spTree>
      <p:nvGrpSpPr>
        <p:cNvPr id="33" name="Shape 33"/>
        <p:cNvGrpSpPr/>
        <p:nvPr/>
      </p:nvGrpSpPr>
      <p:grpSpPr>
        <a:xfrm>
          <a:off x="0" y="0"/>
          <a:ext cx="0" cy="0"/>
          <a:chOff x="0" y="0"/>
          <a:chExt cx="0" cy="0"/>
        </a:xfrm>
      </p:grpSpPr>
      <p:sp>
        <p:nvSpPr>
          <p:cNvPr id="34" name="Shape 34"/>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5" name="Shape 3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 name="Shape 3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 name="Shape 37"/>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8" name="Shape 38"/>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9" name="Shape 39"/>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比較" type="twoTxTwoObj">
  <p:cSld name="TWO_OBJECTS_WITH_TEXT">
    <p:spTree>
      <p:nvGrpSpPr>
        <p:cNvPr id="40" name="Shape 40"/>
        <p:cNvGrpSpPr/>
        <p:nvPr/>
      </p:nvGrpSpPr>
      <p:grpSpPr>
        <a:xfrm>
          <a:off x="0" y="0"/>
          <a:ext cx="0" cy="0"/>
          <a:chOff x="0" y="0"/>
          <a:chExt cx="0" cy="0"/>
        </a:xfrm>
      </p:grpSpPr>
      <p:sp>
        <p:nvSpPr>
          <p:cNvPr id="41" name="Shape 41"/>
          <p:cNvSpPr txBox="1"/>
          <p:nvPr>
            <p:ph type="title"/>
          </p:nvPr>
        </p:nvSpPr>
        <p:spPr>
          <a:xfrm>
            <a:off x="839788" y="365127"/>
            <a:ext cx="10515600" cy="1325563"/>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2" name="Shape 42"/>
          <p:cNvSpPr txBox="1"/>
          <p:nvPr>
            <p:ph idx="1" type="body"/>
          </p:nvPr>
        </p:nvSpPr>
        <p:spPr>
          <a:xfrm>
            <a:off x="839789" y="1681163"/>
            <a:ext cx="5157787" cy="823912"/>
          </a:xfrm>
          <a:prstGeom prst="rect">
            <a:avLst/>
          </a:prstGeom>
          <a:noFill/>
          <a:ln>
            <a:noFill/>
          </a:ln>
        </p:spPr>
        <p:txBody>
          <a:bodyPr anchorCtr="0" anchor="b" bIns="45700" lIns="91425" spcFirstLastPara="1" rIns="91425" wrap="square" tIns="45700"/>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43" name="Shape 43"/>
          <p:cNvSpPr txBox="1"/>
          <p:nvPr>
            <p:ph idx="2" type="body"/>
          </p:nvPr>
        </p:nvSpPr>
        <p:spPr>
          <a:xfrm>
            <a:off x="839789" y="2505075"/>
            <a:ext cx="5157787" cy="3684588"/>
          </a:xfrm>
          <a:prstGeom prst="rect">
            <a:avLst/>
          </a:prstGeom>
          <a:noFill/>
          <a:ln>
            <a:noFill/>
          </a:ln>
        </p:spPr>
        <p:txBody>
          <a:bodyPr anchorCtr="0" anchor="t" bIns="45700" lIns="91425" spcFirstLastPara="1" rIns="91425" wrap="square" tIns="45700"/>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4" name="Shape 44"/>
          <p:cNvSpPr txBox="1"/>
          <p:nvPr>
            <p:ph idx="3" type="body"/>
          </p:nvPr>
        </p:nvSpPr>
        <p:spPr>
          <a:xfrm>
            <a:off x="6172201" y="1681163"/>
            <a:ext cx="5183188" cy="823912"/>
          </a:xfrm>
          <a:prstGeom prst="rect">
            <a:avLst/>
          </a:prstGeom>
          <a:noFill/>
          <a:ln>
            <a:noFill/>
          </a:ln>
        </p:spPr>
        <p:txBody>
          <a:bodyPr anchorCtr="0" anchor="b" bIns="45700" lIns="91425" spcFirstLastPara="1" rIns="91425" wrap="square" tIns="45700"/>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45" name="Shape 45"/>
          <p:cNvSpPr txBox="1"/>
          <p:nvPr>
            <p:ph idx="4" type="body"/>
          </p:nvPr>
        </p:nvSpPr>
        <p:spPr>
          <a:xfrm>
            <a:off x="6172201" y="2505075"/>
            <a:ext cx="5183188" cy="3684588"/>
          </a:xfrm>
          <a:prstGeom prst="rect">
            <a:avLst/>
          </a:prstGeom>
          <a:noFill/>
          <a:ln>
            <a:noFill/>
          </a:ln>
        </p:spPr>
        <p:txBody>
          <a:bodyPr anchorCtr="0" anchor="t" bIns="45700" lIns="91425" spcFirstLastPara="1" rIns="91425" wrap="square" tIns="45700"/>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6" name="Shape 46"/>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7" name="Shape 47"/>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8" name="Shape 48"/>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タイトルのみ" type="titleOnly">
  <p:cSld name="TITLE_ONLY">
    <p:spTree>
      <p:nvGrpSpPr>
        <p:cNvPr id="49" name="Shape 49"/>
        <p:cNvGrpSpPr/>
        <p:nvPr/>
      </p:nvGrpSpPr>
      <p:grpSpPr>
        <a:xfrm>
          <a:off x="0" y="0"/>
          <a:ext cx="0" cy="0"/>
          <a:chOff x="0" y="0"/>
          <a:chExt cx="0" cy="0"/>
        </a:xfrm>
      </p:grpSpPr>
      <p:sp>
        <p:nvSpPr>
          <p:cNvPr id="50" name="Shape 50"/>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1" name="Shape 51"/>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2" name="Shape 52"/>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3" name="Shape 53"/>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白紙" type="blank">
  <p:cSld name="BLANK">
    <p:spTree>
      <p:nvGrpSpPr>
        <p:cNvPr id="54" name="Shape 54"/>
        <p:cNvGrpSpPr/>
        <p:nvPr/>
      </p:nvGrpSpPr>
      <p:grpSpPr>
        <a:xfrm>
          <a:off x="0" y="0"/>
          <a:ext cx="0" cy="0"/>
          <a:chOff x="0" y="0"/>
          <a:chExt cx="0" cy="0"/>
        </a:xfrm>
      </p:grpSpPr>
      <p:sp>
        <p:nvSpPr>
          <p:cNvPr id="55" name="Shape 55"/>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6" name="Shape 56"/>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7" name="Shape 57"/>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タイトル付きの&#10;コンテンツ" type="objTx">
  <p:cSld name="OBJECT_WITH_CAPTION_TEXT">
    <p:spTree>
      <p:nvGrpSpPr>
        <p:cNvPr id="58" name="Shape 58"/>
        <p:cNvGrpSpPr/>
        <p:nvPr/>
      </p:nvGrpSpPr>
      <p:grpSpPr>
        <a:xfrm>
          <a:off x="0" y="0"/>
          <a:ext cx="0" cy="0"/>
          <a:chOff x="0" y="0"/>
          <a:chExt cx="0" cy="0"/>
        </a:xfrm>
      </p:grpSpPr>
      <p:sp>
        <p:nvSpPr>
          <p:cNvPr id="59" name="Shape 5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0" name="Shape 60"/>
          <p:cNvSpPr txBox="1"/>
          <p:nvPr>
            <p:ph idx="1" type="body"/>
          </p:nvPr>
        </p:nvSpPr>
        <p:spPr>
          <a:xfrm>
            <a:off x="5183188" y="987427"/>
            <a:ext cx="6172200" cy="4873625"/>
          </a:xfrm>
          <a:prstGeom prst="rect">
            <a:avLst/>
          </a:prstGeom>
          <a:noFill/>
          <a:ln>
            <a:noFill/>
          </a:ln>
        </p:spPr>
        <p:txBody>
          <a:bodyPr anchorCtr="0" anchor="t" bIns="45700" lIns="91425" spcFirstLastPara="1" rIns="91425" wrap="square" tIns="45700"/>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1" name="Shape 6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62" name="Shape 62"/>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3" name="Shape 63"/>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4" name="Shape 64"/>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タイトル付きの図" type="picTx">
  <p:cSld name="PICTURE_WITH_CAPTION_TEXT">
    <p:spTree>
      <p:nvGrpSpPr>
        <p:cNvPr id="65" name="Shape 65"/>
        <p:cNvGrpSpPr/>
        <p:nvPr/>
      </p:nvGrpSpPr>
      <p:grpSpPr>
        <a:xfrm>
          <a:off x="0" y="0"/>
          <a:ext cx="0" cy="0"/>
          <a:chOff x="0" y="0"/>
          <a:chExt cx="0" cy="0"/>
        </a:xfrm>
      </p:grpSpPr>
      <p:sp>
        <p:nvSpPr>
          <p:cNvPr id="66" name="Shape 6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7" name="Shape 67"/>
          <p:cNvSpPr/>
          <p:nvPr>
            <p:ph idx="2" type="pic"/>
          </p:nvPr>
        </p:nvSpPr>
        <p:spPr>
          <a:xfrm>
            <a:off x="5183188" y="987427"/>
            <a:ext cx="6172200" cy="4873625"/>
          </a:xfrm>
          <a:prstGeom prst="rect">
            <a:avLst/>
          </a:prstGeom>
          <a:noFill/>
          <a:ln>
            <a:noFill/>
          </a:ln>
        </p:spPr>
        <p:txBody>
          <a:bodyPr anchorCtr="0" anchor="t" bIns="45700" lIns="91425" spcFirstLastPara="1" rIns="91425" wrap="square" tIns="45700"/>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Shape 68"/>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69" name="Shape 69"/>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0" name="Shape 70"/>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1" name="Shape 71"/>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5.png"/><Relationship Id="rId2" Type="http://schemas.openxmlformats.org/officeDocument/2006/relationships/image" Target="../media/image1.png"/><Relationship Id="rId3" Type="http://schemas.openxmlformats.org/officeDocument/2006/relationships/slideLayout" Target="../slideLayouts/slideLayout12.xml"/><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Shape 10"/>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Shape 1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Shape 12"/>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Shape 13"/>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Shape 14"/>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1">
            <a:alphaModFix/>
          </a:blip>
          <a:stretch>
            <a:fillRect/>
          </a:stretch>
        </a:blipFill>
      </p:bgPr>
    </p:bg>
    <p:spTree>
      <p:nvGrpSpPr>
        <p:cNvPr id="84" name="Shape 84"/>
        <p:cNvGrpSpPr/>
        <p:nvPr/>
      </p:nvGrpSpPr>
      <p:grpSpPr>
        <a:xfrm>
          <a:off x="0" y="0"/>
          <a:ext cx="0" cy="0"/>
          <a:chOff x="0" y="0"/>
          <a:chExt cx="0" cy="0"/>
        </a:xfrm>
      </p:grpSpPr>
      <p:pic>
        <p:nvPicPr>
          <p:cNvPr descr="white overlay for background 2.png" id="85" name="Shape 85"/>
          <p:cNvPicPr preferRelativeResize="0"/>
          <p:nvPr/>
        </p:nvPicPr>
        <p:blipFill rotWithShape="1">
          <a:blip r:embed="rId2">
            <a:alphaModFix/>
          </a:blip>
          <a:srcRect b="0" l="0" r="0" t="0"/>
          <a:stretch/>
        </p:blipFill>
        <p:spPr>
          <a:xfrm>
            <a:off x="203200" y="143760"/>
            <a:ext cx="11785600" cy="6553200"/>
          </a:xfrm>
          <a:prstGeom prst="rect">
            <a:avLst/>
          </a:prstGeom>
          <a:noFill/>
          <a:ln>
            <a:noFill/>
          </a:ln>
        </p:spPr>
      </p:pic>
      <p:sp>
        <p:nvSpPr>
          <p:cNvPr id="86" name="Shape 86"/>
          <p:cNvSpPr txBox="1"/>
          <p:nvPr>
            <p:ph type="title"/>
          </p:nvPr>
        </p:nvSpPr>
        <p:spPr>
          <a:xfrm>
            <a:off x="1219200" y="533400"/>
            <a:ext cx="10464800" cy="990600"/>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1" i="0" sz="3400" u="none" cap="none" strike="noStrike">
                <a:solidFill>
                  <a:srgbClr val="063052"/>
                </a:solidFill>
                <a:latin typeface="Arial"/>
                <a:ea typeface="Arial"/>
                <a:cs typeface="Arial"/>
                <a:sym typeface="Arial"/>
              </a:defRPr>
            </a:lvl1pPr>
            <a:lvl2pPr lvl="1" marR="0" rtl="0" algn="l">
              <a:spcBef>
                <a:spcPts val="0"/>
              </a:spcBef>
              <a:spcAft>
                <a:spcPts val="0"/>
              </a:spcAft>
              <a:buSzPts val="1400"/>
              <a:buNone/>
              <a:defRPr b="1" i="0" sz="4000" u="none" cap="none" strike="noStrike">
                <a:solidFill>
                  <a:srgbClr val="063052"/>
                </a:solidFill>
                <a:latin typeface="Arial"/>
                <a:ea typeface="Arial"/>
                <a:cs typeface="Arial"/>
                <a:sym typeface="Arial"/>
              </a:defRPr>
            </a:lvl2pPr>
            <a:lvl3pPr lvl="2" marR="0" rtl="0" algn="l">
              <a:spcBef>
                <a:spcPts val="0"/>
              </a:spcBef>
              <a:spcAft>
                <a:spcPts val="0"/>
              </a:spcAft>
              <a:buSzPts val="1400"/>
              <a:buNone/>
              <a:defRPr b="1" i="0" sz="4000" u="none" cap="none" strike="noStrike">
                <a:solidFill>
                  <a:srgbClr val="063052"/>
                </a:solidFill>
                <a:latin typeface="Arial"/>
                <a:ea typeface="Arial"/>
                <a:cs typeface="Arial"/>
                <a:sym typeface="Arial"/>
              </a:defRPr>
            </a:lvl3pPr>
            <a:lvl4pPr lvl="3" marR="0" rtl="0" algn="l">
              <a:spcBef>
                <a:spcPts val="0"/>
              </a:spcBef>
              <a:spcAft>
                <a:spcPts val="0"/>
              </a:spcAft>
              <a:buSzPts val="1400"/>
              <a:buNone/>
              <a:defRPr b="1" i="0" sz="4000" u="none" cap="none" strike="noStrike">
                <a:solidFill>
                  <a:srgbClr val="063052"/>
                </a:solidFill>
                <a:latin typeface="Arial"/>
                <a:ea typeface="Arial"/>
                <a:cs typeface="Arial"/>
                <a:sym typeface="Arial"/>
              </a:defRPr>
            </a:lvl4pPr>
            <a:lvl5pPr lvl="4" marR="0" rtl="0" algn="l">
              <a:spcBef>
                <a:spcPts val="0"/>
              </a:spcBef>
              <a:spcAft>
                <a:spcPts val="0"/>
              </a:spcAft>
              <a:buSzPts val="1400"/>
              <a:buNone/>
              <a:defRPr b="1" i="0" sz="4000" u="none" cap="none" strike="noStrike">
                <a:solidFill>
                  <a:srgbClr val="063052"/>
                </a:solidFill>
                <a:latin typeface="Arial"/>
                <a:ea typeface="Arial"/>
                <a:cs typeface="Arial"/>
                <a:sym typeface="Arial"/>
              </a:defRPr>
            </a:lvl5pPr>
            <a:lvl6pPr lvl="5" marR="0" rtl="0" algn="l">
              <a:spcBef>
                <a:spcPts val="0"/>
              </a:spcBef>
              <a:spcAft>
                <a:spcPts val="0"/>
              </a:spcAft>
              <a:buSzPts val="1400"/>
              <a:buNone/>
              <a:defRPr b="1" i="0" sz="4000" u="none" cap="none" strike="noStrike">
                <a:solidFill>
                  <a:srgbClr val="063052"/>
                </a:solidFill>
                <a:latin typeface="Arial"/>
                <a:ea typeface="Arial"/>
                <a:cs typeface="Arial"/>
                <a:sym typeface="Arial"/>
              </a:defRPr>
            </a:lvl6pPr>
            <a:lvl7pPr lvl="6" marR="0" rtl="0" algn="l">
              <a:spcBef>
                <a:spcPts val="0"/>
              </a:spcBef>
              <a:spcAft>
                <a:spcPts val="0"/>
              </a:spcAft>
              <a:buSzPts val="1400"/>
              <a:buNone/>
              <a:defRPr b="1" i="0" sz="4000" u="none" cap="none" strike="noStrike">
                <a:solidFill>
                  <a:srgbClr val="063052"/>
                </a:solidFill>
                <a:latin typeface="Arial"/>
                <a:ea typeface="Arial"/>
                <a:cs typeface="Arial"/>
                <a:sym typeface="Arial"/>
              </a:defRPr>
            </a:lvl7pPr>
            <a:lvl8pPr lvl="7" marR="0" rtl="0" algn="l">
              <a:spcBef>
                <a:spcPts val="0"/>
              </a:spcBef>
              <a:spcAft>
                <a:spcPts val="0"/>
              </a:spcAft>
              <a:buSzPts val="1400"/>
              <a:buNone/>
              <a:defRPr b="1" i="0" sz="4000" u="none" cap="none" strike="noStrike">
                <a:solidFill>
                  <a:srgbClr val="063052"/>
                </a:solidFill>
                <a:latin typeface="Arial"/>
                <a:ea typeface="Arial"/>
                <a:cs typeface="Arial"/>
                <a:sym typeface="Arial"/>
              </a:defRPr>
            </a:lvl8pPr>
            <a:lvl9pPr lvl="8" marR="0" rtl="0" algn="l">
              <a:spcBef>
                <a:spcPts val="0"/>
              </a:spcBef>
              <a:spcAft>
                <a:spcPts val="0"/>
              </a:spcAft>
              <a:buSzPts val="1400"/>
              <a:buNone/>
              <a:defRPr b="1" i="0" sz="4000" u="none" cap="none" strike="noStrike">
                <a:solidFill>
                  <a:srgbClr val="063052"/>
                </a:solidFill>
                <a:latin typeface="Arial"/>
                <a:ea typeface="Arial"/>
                <a:cs typeface="Arial"/>
                <a:sym typeface="Arial"/>
              </a:defRPr>
            </a:lvl9pPr>
          </a:lstStyle>
          <a:p/>
        </p:txBody>
      </p:sp>
      <p:sp>
        <p:nvSpPr>
          <p:cNvPr id="87" name="Shape 87"/>
          <p:cNvSpPr txBox="1"/>
          <p:nvPr>
            <p:ph idx="1" type="body"/>
          </p:nvPr>
        </p:nvSpPr>
        <p:spPr>
          <a:xfrm>
            <a:off x="1142907" y="1600200"/>
            <a:ext cx="10566399" cy="3916363"/>
          </a:xfrm>
          <a:prstGeom prst="rect">
            <a:avLst/>
          </a:prstGeom>
          <a:noFill/>
          <a:ln>
            <a:noFill/>
          </a:ln>
        </p:spPr>
        <p:txBody>
          <a:bodyPr anchorCtr="0" anchor="t" bIns="45700" lIns="91425" spcFirstLastPara="1" rIns="91425" wrap="square" tIns="45700"/>
          <a:lstStyle>
            <a:lvl1pPr indent="-406400" lvl="0" marL="457200" marR="0" rtl="0" algn="l">
              <a:spcBef>
                <a:spcPts val="560"/>
              </a:spcBef>
              <a:spcAft>
                <a:spcPts val="0"/>
              </a:spcAft>
              <a:buClr>
                <a:srgbClr val="800000"/>
              </a:buClr>
              <a:buSzPts val="2800"/>
              <a:buFont typeface="Arimo"/>
              <a:buChar char="4"/>
              <a:defRPr b="0" i="0" sz="2800" u="none" cap="none" strike="noStrike">
                <a:solidFill>
                  <a:schemeClr val="dk1"/>
                </a:solidFill>
                <a:latin typeface="Arial"/>
                <a:ea typeface="Arial"/>
                <a:cs typeface="Arial"/>
                <a:sym typeface="Arial"/>
              </a:defRPr>
            </a:lvl1pPr>
            <a:lvl2pPr indent="-387350" lvl="1" marL="914400" marR="0" rtl="0" algn="l">
              <a:spcBef>
                <a:spcPts val="500"/>
              </a:spcBef>
              <a:spcAft>
                <a:spcPts val="0"/>
              </a:spcAft>
              <a:buClr>
                <a:srgbClr val="063052"/>
              </a:buClr>
              <a:buSzPts val="2500"/>
              <a:buFont typeface="Noto Sans Symbols"/>
              <a:buChar char="▪"/>
              <a:defRPr b="0" i="0" sz="2500" u="none" cap="none" strike="noStrike">
                <a:solidFill>
                  <a:schemeClr val="dk1"/>
                </a:solidFill>
                <a:latin typeface="Arial"/>
                <a:ea typeface="Arial"/>
                <a:cs typeface="Arial"/>
                <a:sym typeface="Arial"/>
              </a:defRPr>
            </a:lvl2pPr>
            <a:lvl3pPr indent="-368300" lvl="2" marL="1371600" marR="0" rtl="0" algn="l">
              <a:spcBef>
                <a:spcPts val="440"/>
              </a:spcBef>
              <a:spcAft>
                <a:spcPts val="0"/>
              </a:spcAft>
              <a:buClr>
                <a:srgbClr val="800000"/>
              </a:buClr>
              <a:buSzPts val="2200"/>
              <a:buFont typeface="Arial"/>
              <a:buChar char="•"/>
              <a:defRPr b="0" i="0" sz="22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Noto Sans Symbols"/>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rgbClr val="800000"/>
              </a:buClr>
              <a:buSzPts val="2000"/>
              <a:buFont typeface="Arial Black"/>
              <a:buChar char="►"/>
              <a:defRPr b="0" i="0" sz="2000" u="none" cap="none" strike="noStrike">
                <a:solidFill>
                  <a:srgbClr val="063052"/>
                </a:solidFill>
                <a:latin typeface="Arial"/>
                <a:ea typeface="Arial"/>
                <a:cs typeface="Arial"/>
                <a:sym typeface="Arial"/>
              </a:defRPr>
            </a:lvl5pPr>
            <a:lvl6pPr indent="-355600" lvl="5" marL="2743200" marR="0" rtl="0" algn="l">
              <a:spcBef>
                <a:spcPts val="400"/>
              </a:spcBef>
              <a:spcAft>
                <a:spcPts val="0"/>
              </a:spcAft>
              <a:buClr>
                <a:srgbClr val="800000"/>
              </a:buClr>
              <a:buSzPts val="2000"/>
              <a:buFont typeface="Arial Black"/>
              <a:buChar char="►"/>
              <a:defRPr b="0" i="0" sz="2000" u="none" cap="none" strike="noStrike">
                <a:solidFill>
                  <a:srgbClr val="063052"/>
                </a:solidFill>
                <a:latin typeface="Arial"/>
                <a:ea typeface="Arial"/>
                <a:cs typeface="Arial"/>
                <a:sym typeface="Arial"/>
              </a:defRPr>
            </a:lvl6pPr>
            <a:lvl7pPr indent="-355600" lvl="6" marL="3200400" marR="0" rtl="0" algn="l">
              <a:spcBef>
                <a:spcPts val="400"/>
              </a:spcBef>
              <a:spcAft>
                <a:spcPts val="0"/>
              </a:spcAft>
              <a:buClr>
                <a:srgbClr val="800000"/>
              </a:buClr>
              <a:buSzPts val="2000"/>
              <a:buFont typeface="Arial Black"/>
              <a:buChar char="►"/>
              <a:defRPr b="0" i="0" sz="2000" u="none" cap="none" strike="noStrike">
                <a:solidFill>
                  <a:srgbClr val="063052"/>
                </a:solidFill>
                <a:latin typeface="Arial"/>
                <a:ea typeface="Arial"/>
                <a:cs typeface="Arial"/>
                <a:sym typeface="Arial"/>
              </a:defRPr>
            </a:lvl7pPr>
            <a:lvl8pPr indent="-355600" lvl="7" marL="3657600" marR="0" rtl="0" algn="l">
              <a:spcBef>
                <a:spcPts val="400"/>
              </a:spcBef>
              <a:spcAft>
                <a:spcPts val="0"/>
              </a:spcAft>
              <a:buClr>
                <a:srgbClr val="800000"/>
              </a:buClr>
              <a:buSzPts val="2000"/>
              <a:buFont typeface="Arial Black"/>
              <a:buChar char="►"/>
              <a:defRPr b="0" i="0" sz="2000" u="none" cap="none" strike="noStrike">
                <a:solidFill>
                  <a:srgbClr val="063052"/>
                </a:solidFill>
                <a:latin typeface="Arial"/>
                <a:ea typeface="Arial"/>
                <a:cs typeface="Arial"/>
                <a:sym typeface="Arial"/>
              </a:defRPr>
            </a:lvl8pPr>
            <a:lvl9pPr indent="-355600" lvl="8" marL="4114800" marR="0" rtl="0" algn="l">
              <a:spcBef>
                <a:spcPts val="400"/>
              </a:spcBef>
              <a:spcAft>
                <a:spcPts val="0"/>
              </a:spcAft>
              <a:buClr>
                <a:srgbClr val="800000"/>
              </a:buClr>
              <a:buSzPts val="2000"/>
              <a:buFont typeface="Arial Black"/>
              <a:buChar char="►"/>
              <a:defRPr b="0" i="0" sz="2000" u="none" cap="none" strike="noStrike">
                <a:solidFill>
                  <a:srgbClr val="063052"/>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59" r:id="rId3"/>
    <p:sldLayoutId id="2147483660" r:id="rId4"/>
    <p:sldLayoutId id="2147483661"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3.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8.png"/><Relationship Id="rId5"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 name="Shape 104"/>
        <p:cNvGrpSpPr/>
        <p:nvPr/>
      </p:nvGrpSpPr>
      <p:grpSpPr>
        <a:xfrm>
          <a:off x="0" y="0"/>
          <a:ext cx="0" cy="0"/>
          <a:chOff x="0" y="0"/>
          <a:chExt cx="0" cy="0"/>
        </a:xfrm>
      </p:grpSpPr>
      <p:pic>
        <p:nvPicPr>
          <p:cNvPr id="105" name="Shape 105"/>
          <p:cNvPicPr preferRelativeResize="0"/>
          <p:nvPr/>
        </p:nvPicPr>
        <p:blipFill rotWithShape="1">
          <a:blip r:embed="rId3">
            <a:alphaModFix/>
          </a:blip>
          <a:srcRect b="0" l="0" r="0" t="0"/>
          <a:stretch/>
        </p:blipFill>
        <p:spPr>
          <a:xfrm>
            <a:off x="1215730" y="435209"/>
            <a:ext cx="9760543" cy="1322947"/>
          </a:xfrm>
          <a:prstGeom prst="rect">
            <a:avLst/>
          </a:prstGeom>
          <a:noFill/>
          <a:ln>
            <a:noFill/>
          </a:ln>
        </p:spPr>
      </p:pic>
      <p:sp>
        <p:nvSpPr>
          <p:cNvPr id="106" name="Shape 106"/>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4400"/>
              <a:buFont typeface="Arial"/>
              <a:buNone/>
            </a:pPr>
            <a:r>
              <a:rPr b="1" i="0" lang="en-US" sz="4400" u="none" cap="none" strike="noStrike">
                <a:solidFill>
                  <a:schemeClr val="lt1"/>
                </a:solidFill>
                <a:latin typeface="Arial"/>
                <a:ea typeface="Arial"/>
                <a:cs typeface="Arial"/>
                <a:sym typeface="Arial"/>
              </a:rPr>
              <a:t>Mail登録がない会員の対応方法</a:t>
            </a:r>
            <a:endParaRPr b="1" i="0" sz="4400" u="none" cap="none" strike="noStrike">
              <a:solidFill>
                <a:schemeClr val="lt1"/>
              </a:solidFill>
              <a:latin typeface="Arial"/>
              <a:ea typeface="Arial"/>
              <a:cs typeface="Arial"/>
              <a:sym typeface="Arial"/>
            </a:endParaRPr>
          </a:p>
        </p:txBody>
      </p:sp>
      <p:sp>
        <p:nvSpPr>
          <p:cNvPr id="107" name="Shape 107"/>
          <p:cNvSpPr txBox="1"/>
          <p:nvPr>
            <p:ph idx="1" type="body"/>
          </p:nvPr>
        </p:nvSpPr>
        <p:spPr>
          <a:xfrm>
            <a:off x="954111" y="2506101"/>
            <a:ext cx="10515600" cy="4351339"/>
          </a:xfrm>
          <a:prstGeom prst="rect">
            <a:avLst/>
          </a:prstGeom>
          <a:noFill/>
          <a:ln>
            <a:noFill/>
          </a:ln>
        </p:spPr>
        <p:txBody>
          <a:bodyPr anchorCtr="0" anchor="t" bIns="45700" lIns="91425" spcFirstLastPara="1" rIns="91425" wrap="square" tIns="45700">
            <a:noAutofit/>
          </a:bodyPr>
          <a:lstStyle/>
          <a:p>
            <a:pPr indent="-228594" lvl="0" marL="228594" marR="0" rtl="0" algn="l">
              <a:lnSpc>
                <a:spcPct val="90000"/>
              </a:lnSpc>
              <a:spcBef>
                <a:spcPts val="0"/>
              </a:spcBef>
              <a:spcAft>
                <a:spcPts val="0"/>
              </a:spcAft>
              <a:buClr>
                <a:schemeClr val="dk1"/>
              </a:buClr>
              <a:buSzPts val="2800"/>
              <a:buFont typeface="Arial"/>
              <a:buChar char="•"/>
            </a:pPr>
            <a:r>
              <a:rPr b="1" i="0" lang="en-US" sz="2800" u="none" cap="none" strike="noStrike">
                <a:solidFill>
                  <a:schemeClr val="dk1"/>
                </a:solidFill>
                <a:latin typeface="Arial"/>
                <a:ea typeface="Arial"/>
                <a:cs typeface="Arial"/>
                <a:sym typeface="Arial"/>
              </a:rPr>
              <a:t>Printed</a:t>
            </a:r>
            <a:r>
              <a:rPr b="0" i="0" lang="en-US" sz="2800" u="none" cap="none" strike="noStrike">
                <a:solidFill>
                  <a:schemeClr val="dk1"/>
                </a:solidFill>
                <a:latin typeface="Arial"/>
                <a:ea typeface="Arial"/>
                <a:cs typeface="Arial"/>
                <a:sym typeface="Arial"/>
              </a:rPr>
              <a:t>で始める会員の確認</a:t>
            </a:r>
            <a:br>
              <a:rPr b="0" i="0" lang="en-US" sz="2800" u="none" cap="none" strike="noStrike">
                <a:solidFill>
                  <a:schemeClr val="dk1"/>
                </a:solidFill>
                <a:latin typeface="Arial"/>
                <a:ea typeface="Arial"/>
                <a:cs typeface="Arial"/>
                <a:sym typeface="Arial"/>
              </a:rPr>
            </a:br>
            <a:r>
              <a:rPr b="1" i="0" lang="en-US" sz="2800" u="none" cap="none" strike="noStrike">
                <a:solidFill>
                  <a:schemeClr val="dk1"/>
                </a:solidFill>
                <a:latin typeface="Arial"/>
                <a:ea typeface="Arial"/>
                <a:cs typeface="Arial"/>
                <a:sym typeface="Arial"/>
              </a:rPr>
              <a:t>Pick up members who will use printed materials.</a:t>
            </a:r>
            <a:endParaRPr/>
          </a:p>
          <a:p>
            <a:pPr indent="-228594" lvl="0" marL="228594" marR="0" rtl="0" algn="l">
              <a:lnSpc>
                <a:spcPct val="90000"/>
              </a:lnSpc>
              <a:spcBef>
                <a:spcPts val="1000"/>
              </a:spcBef>
              <a:spcAft>
                <a:spcPts val="0"/>
              </a:spcAft>
              <a:buClr>
                <a:schemeClr val="dk1"/>
              </a:buClr>
              <a:buSzPts val="2800"/>
              <a:buFont typeface="Arial"/>
              <a:buChar char="•"/>
            </a:pPr>
            <a:r>
              <a:rPr b="1" i="0" lang="en-US" sz="2800" u="none" cap="none" strike="noStrike">
                <a:solidFill>
                  <a:schemeClr val="dk1"/>
                </a:solidFill>
                <a:latin typeface="Arial"/>
                <a:ea typeface="Arial"/>
                <a:cs typeface="Arial"/>
                <a:sym typeface="Arial"/>
              </a:rPr>
              <a:t>購入するPathを事前に聞いておく</a:t>
            </a:r>
            <a:endParaRPr b="1" i="0" sz="2800" u="none" cap="none" strike="noStrike">
              <a:solidFill>
                <a:schemeClr val="dk1"/>
              </a:solidFill>
              <a:latin typeface="Arial"/>
              <a:ea typeface="Arial"/>
              <a:cs typeface="Arial"/>
              <a:sym typeface="Arial"/>
            </a:endParaRPr>
          </a:p>
          <a:p>
            <a:pPr indent="0" lvl="0" marL="0" marR="0" rtl="0" algn="l">
              <a:lnSpc>
                <a:spcPct val="90000"/>
              </a:lnSpc>
              <a:spcBef>
                <a:spcPts val="1000"/>
              </a:spcBef>
              <a:spcAft>
                <a:spcPts val="0"/>
              </a:spcAft>
              <a:buClr>
                <a:schemeClr val="dk1"/>
              </a:buClr>
              <a:buSzPts val="2800"/>
              <a:buFont typeface="Arial"/>
              <a:buNone/>
            </a:pPr>
            <a:r>
              <a:rPr b="1" i="0" lang="en-US" sz="2800" u="none" cap="none" strike="noStrike">
                <a:solidFill>
                  <a:schemeClr val="dk1"/>
                </a:solidFill>
                <a:latin typeface="Arial"/>
                <a:ea typeface="Arial"/>
                <a:cs typeface="Arial"/>
                <a:sym typeface="Arial"/>
              </a:rPr>
              <a:t>　You should know which path he/she will purchase.</a:t>
            </a:r>
            <a:endParaRPr b="0" i="0" sz="2800" u="none" cap="none" strike="noStrike">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sp>
        <p:nvSpPr>
          <p:cNvPr id="180" name="Shape 180"/>
          <p:cNvSpPr txBox="1"/>
          <p:nvPr>
            <p:ph type="title"/>
          </p:nvPr>
        </p:nvSpPr>
        <p:spPr>
          <a:xfrm>
            <a:off x="838200" y="-33452"/>
            <a:ext cx="10515600" cy="892098"/>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4000"/>
              <a:buFont typeface="Arial"/>
              <a:buNone/>
            </a:pPr>
            <a:r>
              <a:rPr b="1" i="0" lang="en-US" sz="4000" u="none" cap="none" strike="noStrike">
                <a:solidFill>
                  <a:schemeClr val="dk1"/>
                </a:solidFill>
                <a:latin typeface="Arial"/>
                <a:ea typeface="Arial"/>
                <a:cs typeface="Arial"/>
                <a:sym typeface="Arial"/>
              </a:rPr>
              <a:t>How to pay</a:t>
            </a:r>
            <a:r>
              <a:rPr b="0" i="0" lang="en-US" sz="4400" u="none" cap="none" strike="noStrike">
                <a:solidFill>
                  <a:schemeClr val="dk1"/>
                </a:solidFill>
                <a:latin typeface="Calibri"/>
                <a:ea typeface="Calibri"/>
                <a:cs typeface="Calibri"/>
                <a:sym typeface="Calibri"/>
              </a:rPr>
              <a:t>:</a:t>
            </a:r>
            <a:r>
              <a:rPr b="1" i="0" lang="en-US" sz="4000" u="none" cap="none" strike="noStrike">
                <a:solidFill>
                  <a:schemeClr val="dk1"/>
                </a:solidFill>
                <a:latin typeface="Calibri"/>
                <a:ea typeface="Calibri"/>
                <a:cs typeface="Calibri"/>
                <a:sym typeface="Calibri"/>
              </a:rPr>
              <a:t>支払い方法</a:t>
            </a:r>
            <a:endParaRPr b="1" i="0" sz="4000" u="none" cap="none" strike="noStrike">
              <a:solidFill>
                <a:schemeClr val="dk1"/>
              </a:solidFill>
              <a:latin typeface="Calibri"/>
              <a:ea typeface="Calibri"/>
              <a:cs typeface="Calibri"/>
              <a:sym typeface="Calibri"/>
            </a:endParaRPr>
          </a:p>
        </p:txBody>
      </p:sp>
      <p:sp>
        <p:nvSpPr>
          <p:cNvPr id="181" name="Shape 181"/>
          <p:cNvSpPr txBox="1"/>
          <p:nvPr>
            <p:ph idx="1" type="body"/>
          </p:nvPr>
        </p:nvSpPr>
        <p:spPr>
          <a:xfrm>
            <a:off x="838200" y="702528"/>
            <a:ext cx="10515600" cy="492802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400"/>
              <a:buFont typeface="Arial"/>
              <a:buNone/>
            </a:pPr>
            <a:r>
              <a:rPr b="0" i="0" lang="en-US" sz="2400" u="none" cap="none" strike="noStrike">
                <a:solidFill>
                  <a:schemeClr val="dk1"/>
                </a:solidFill>
                <a:latin typeface="Calibri"/>
                <a:ea typeface="Calibri"/>
                <a:cs typeface="Calibri"/>
                <a:sym typeface="Calibri"/>
              </a:rPr>
              <a:t>When a club officer does a Pathways print-version registration on behalf of a member having no PC access, can this officer use his or her own credit card to pay $25 for this member? Or does the member have to make the payment personally? </a:t>
            </a:r>
            <a:endParaRPr b="0" i="0" sz="2400" u="none" cap="none" strike="noStrike">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2400"/>
              <a:buFont typeface="Arial"/>
              <a:buNone/>
            </a:pPr>
            <a:r>
              <a:rPr b="0" i="0" lang="en-US" sz="2400" u="none" cap="none" strike="noStrike">
                <a:solidFill>
                  <a:schemeClr val="dk1"/>
                </a:solidFill>
                <a:latin typeface="Calibri"/>
                <a:ea typeface="Calibri"/>
                <a:cs typeface="Calibri"/>
                <a:sym typeface="Calibri"/>
              </a:rPr>
              <a:t>役員のカードで？　購入者のカードで？</a:t>
            </a:r>
            <a:endParaRPr b="0" i="0" sz="2400" u="none" cap="none" strike="noStrike">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2400"/>
              <a:buFont typeface="Arial"/>
              <a:buNone/>
            </a:pPr>
            <a:r>
              <a:rPr b="0" i="0" lang="en-US" sz="2400" u="none" cap="none" strike="noStrike">
                <a:solidFill>
                  <a:schemeClr val="dk1"/>
                </a:solidFill>
                <a:latin typeface="Calibri"/>
                <a:ea typeface="Calibri"/>
                <a:cs typeface="Calibri"/>
                <a:sym typeface="Calibri"/>
              </a:rPr>
              <a:t>For Japanese members, a payment via Credit Card is about the only practical means of international transactions to the best of my knowledge from the view point of avoiding expensive costs of currency conversion and money transfer charge by a bank.　日本人にとってはカードが最も有効な手段、振り込み等は手数料が高い。</a:t>
            </a:r>
            <a:endParaRPr b="0" i="0" sz="2400" u="none" cap="none" strike="noStrike">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2400"/>
              <a:buFont typeface="Arial"/>
              <a:buNone/>
            </a:pPr>
            <a:r>
              <a:t/>
            </a:r>
            <a:endParaRPr b="1" i="0" sz="2400" u="none" cap="none" strike="noStrike">
              <a:solidFill>
                <a:schemeClr val="accent5"/>
              </a:solidFill>
              <a:latin typeface="Arial"/>
              <a:ea typeface="Arial"/>
              <a:cs typeface="Arial"/>
              <a:sym typeface="Arial"/>
            </a:endParaRPr>
          </a:p>
          <a:p>
            <a:pPr indent="0" lvl="0" marL="0" marR="0" rtl="0" algn="l">
              <a:lnSpc>
                <a:spcPct val="90000"/>
              </a:lnSpc>
              <a:spcBef>
                <a:spcPts val="1000"/>
              </a:spcBef>
              <a:spcAft>
                <a:spcPts val="0"/>
              </a:spcAft>
              <a:buClr>
                <a:schemeClr val="accent5"/>
              </a:buClr>
              <a:buSzPts val="2400"/>
              <a:buFont typeface="Arial"/>
              <a:buNone/>
            </a:pPr>
            <a:r>
              <a:rPr b="1" i="0" lang="en-US" sz="2400" u="none" cap="none" strike="noStrike">
                <a:solidFill>
                  <a:schemeClr val="accent5"/>
                </a:solidFill>
                <a:latin typeface="Arial"/>
                <a:ea typeface="Arial"/>
                <a:cs typeface="Arial"/>
                <a:sym typeface="Arial"/>
              </a:rPr>
              <a:t>回答: Hello Bunzo-this is at the discretion of your club. There is no specific rules for pathways payment. It would be between the club officers and the member to organize the best way that would work for them.  文三さん、Pathwaysの支払いに関しては特定のルールはありません。</a:t>
            </a:r>
            <a:endParaRPr b="1" i="0" sz="2400" u="none" cap="none" strike="noStrike">
              <a:solidFill>
                <a:schemeClr val="accent5"/>
              </a:solidFill>
              <a:latin typeface="Arial"/>
              <a:ea typeface="Arial"/>
              <a:cs typeface="Arial"/>
              <a:sym typeface="Arial"/>
            </a:endParaRPr>
          </a:p>
          <a:p>
            <a:pPr indent="0" lvl="0" marL="0" marR="0" rtl="0" algn="l">
              <a:lnSpc>
                <a:spcPct val="90000"/>
              </a:lnSpc>
              <a:spcBef>
                <a:spcPts val="1000"/>
              </a:spcBef>
              <a:spcAft>
                <a:spcPts val="0"/>
              </a:spcAft>
              <a:buClr>
                <a:schemeClr val="accent5"/>
              </a:buClr>
              <a:buSzPts val="2400"/>
              <a:buFont typeface="Arial"/>
              <a:buNone/>
            </a:pPr>
            <a:r>
              <a:rPr b="1" i="0" lang="en-US" sz="2400" u="none" cap="none" strike="noStrike">
                <a:solidFill>
                  <a:schemeClr val="accent5"/>
                </a:solidFill>
                <a:latin typeface="Arial"/>
                <a:ea typeface="Arial"/>
                <a:cs typeface="Arial"/>
                <a:sym typeface="Arial"/>
              </a:rPr>
              <a:t>代行役員と購入者でよい方法を決めてください。</a:t>
            </a:r>
            <a:endParaRPr b="1" i="0" sz="2400" u="none" cap="none" strike="noStrike">
              <a:solidFill>
                <a:schemeClr val="accent5"/>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pic>
        <p:nvPicPr>
          <p:cNvPr id="112" name="Shape 112"/>
          <p:cNvPicPr preferRelativeResize="0"/>
          <p:nvPr/>
        </p:nvPicPr>
        <p:blipFill rotWithShape="1">
          <a:blip r:embed="rId3">
            <a:alphaModFix/>
          </a:blip>
          <a:srcRect b="0" l="0" r="0" t="0"/>
          <a:stretch/>
        </p:blipFill>
        <p:spPr>
          <a:xfrm>
            <a:off x="1315713" y="580801"/>
            <a:ext cx="9766639" cy="1322947"/>
          </a:xfrm>
          <a:prstGeom prst="rect">
            <a:avLst/>
          </a:prstGeom>
          <a:noFill/>
          <a:ln>
            <a:noFill/>
          </a:ln>
        </p:spPr>
      </p:pic>
      <p:sp>
        <p:nvSpPr>
          <p:cNvPr id="113" name="Shape 113"/>
          <p:cNvSpPr txBox="1"/>
          <p:nvPr>
            <p:ph type="title"/>
          </p:nvPr>
        </p:nvSpPr>
        <p:spPr>
          <a:xfrm>
            <a:off x="1981200" y="670775"/>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3959"/>
              <a:buFont typeface="Arial"/>
              <a:buNone/>
            </a:pPr>
            <a:r>
              <a:rPr b="1" i="0" lang="en-US" sz="3959" u="none" cap="none" strike="noStrike">
                <a:solidFill>
                  <a:schemeClr val="lt1"/>
                </a:solidFill>
                <a:latin typeface="Arial"/>
                <a:ea typeface="Arial"/>
                <a:cs typeface="Arial"/>
                <a:sym typeface="Arial"/>
              </a:rPr>
              <a:t>First Page of Base Camp </a:t>
            </a:r>
            <a:br>
              <a:rPr b="1" i="0" lang="en-US" sz="3959" u="none" cap="none" strike="noStrike">
                <a:solidFill>
                  <a:schemeClr val="lt1"/>
                </a:solidFill>
                <a:latin typeface="Arial"/>
                <a:ea typeface="Arial"/>
                <a:cs typeface="Arial"/>
                <a:sym typeface="Arial"/>
              </a:rPr>
            </a:br>
            <a:r>
              <a:rPr b="1" i="0" lang="en-US" sz="3959" u="none" cap="none" strike="noStrike">
                <a:solidFill>
                  <a:schemeClr val="lt1"/>
                </a:solidFill>
                <a:latin typeface="Calibri"/>
                <a:ea typeface="Calibri"/>
                <a:cs typeface="Calibri"/>
                <a:sym typeface="Calibri"/>
              </a:rPr>
              <a:t>for Printed</a:t>
            </a:r>
            <a:endParaRPr b="1" i="0" sz="3959" u="none" cap="none" strike="noStrike">
              <a:solidFill>
                <a:schemeClr val="lt1"/>
              </a:solidFill>
              <a:latin typeface="Calibri"/>
              <a:ea typeface="Calibri"/>
              <a:cs typeface="Calibri"/>
              <a:sym typeface="Calibri"/>
            </a:endParaRPr>
          </a:p>
        </p:txBody>
      </p:sp>
      <p:sp>
        <p:nvSpPr>
          <p:cNvPr id="114" name="Shape 114"/>
          <p:cNvSpPr txBox="1"/>
          <p:nvPr/>
        </p:nvSpPr>
        <p:spPr>
          <a:xfrm>
            <a:off x="3477295" y="3026536"/>
            <a:ext cx="5911403" cy="70788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4000" u="none" cap="none" strike="noStrike">
                <a:solidFill>
                  <a:schemeClr val="dk1"/>
                </a:solidFill>
                <a:latin typeface="Calibri"/>
                <a:ea typeface="Calibri"/>
                <a:cs typeface="Calibri"/>
                <a:sym typeface="Calibri"/>
              </a:rPr>
              <a:t>Club Officersのstart page</a:t>
            </a:r>
            <a:endParaRPr b="1" sz="4000">
              <a:solidFill>
                <a:schemeClr val="dk1"/>
              </a:solidFill>
              <a:latin typeface="Calibri"/>
              <a:ea typeface="Calibri"/>
              <a:cs typeface="Calibri"/>
              <a:sym typeface="Calibri"/>
            </a:endParaRPr>
          </a:p>
        </p:txBody>
      </p:sp>
      <p:sp>
        <p:nvSpPr>
          <p:cNvPr id="115" name="Shape 115"/>
          <p:cNvSpPr txBox="1"/>
          <p:nvPr/>
        </p:nvSpPr>
        <p:spPr>
          <a:xfrm>
            <a:off x="3387144" y="2141978"/>
            <a:ext cx="6091707"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600">
                <a:solidFill>
                  <a:schemeClr val="dk1"/>
                </a:solidFill>
                <a:latin typeface="Arial"/>
                <a:ea typeface="Arial"/>
                <a:cs typeface="Arial"/>
                <a:sym typeface="Arial"/>
              </a:rPr>
              <a:t>How to order Printed Paths</a:t>
            </a:r>
            <a:endParaRPr b="1" sz="3600">
              <a:solidFill>
                <a:schemeClr val="dk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 name="Shape 119"/>
        <p:cNvGrpSpPr/>
        <p:nvPr/>
      </p:nvGrpSpPr>
      <p:grpSpPr>
        <a:xfrm>
          <a:off x="0" y="0"/>
          <a:ext cx="0" cy="0"/>
          <a:chOff x="0" y="0"/>
          <a:chExt cx="0" cy="0"/>
        </a:xfrm>
      </p:grpSpPr>
      <p:pic>
        <p:nvPicPr>
          <p:cNvPr id="120" name="Shape 120"/>
          <p:cNvPicPr preferRelativeResize="0"/>
          <p:nvPr/>
        </p:nvPicPr>
        <p:blipFill rotWithShape="1">
          <a:blip r:embed="rId3">
            <a:alphaModFix/>
          </a:blip>
          <a:srcRect b="0" l="0" r="0" t="0"/>
          <a:stretch/>
        </p:blipFill>
        <p:spPr>
          <a:xfrm>
            <a:off x="1023407" y="154548"/>
            <a:ext cx="9766639" cy="1322947"/>
          </a:xfrm>
          <a:prstGeom prst="rect">
            <a:avLst/>
          </a:prstGeom>
          <a:noFill/>
          <a:ln>
            <a:noFill/>
          </a:ln>
        </p:spPr>
      </p:pic>
      <p:pic>
        <p:nvPicPr>
          <p:cNvPr id="121" name="Shape 121"/>
          <p:cNvPicPr preferRelativeResize="0"/>
          <p:nvPr/>
        </p:nvPicPr>
        <p:blipFill rotWithShape="1">
          <a:blip r:embed="rId4">
            <a:alphaModFix/>
          </a:blip>
          <a:srcRect b="0" l="0" r="0" t="0"/>
          <a:stretch/>
        </p:blipFill>
        <p:spPr>
          <a:xfrm>
            <a:off x="1524001" y="1689797"/>
            <a:ext cx="9143999" cy="4854579"/>
          </a:xfrm>
          <a:prstGeom prst="rect">
            <a:avLst/>
          </a:prstGeom>
          <a:noFill/>
          <a:ln>
            <a:noFill/>
          </a:ln>
        </p:spPr>
      </p:pic>
      <p:sp>
        <p:nvSpPr>
          <p:cNvPr id="122" name="Shape 122"/>
          <p:cNvSpPr/>
          <p:nvPr/>
        </p:nvSpPr>
        <p:spPr>
          <a:xfrm>
            <a:off x="3429000" y="3912496"/>
            <a:ext cx="838200" cy="773016"/>
          </a:xfrm>
          <a:prstGeom prst="downArrow">
            <a:avLst>
              <a:gd fmla="val 50000" name="adj1"/>
              <a:gd fmla="val 50000" name="adj2"/>
            </a:avLst>
          </a:prstGeom>
          <a:solidFill>
            <a:srgbClr val="FFFF00"/>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3" name="Shape 123"/>
          <p:cNvSpPr txBox="1"/>
          <p:nvPr/>
        </p:nvSpPr>
        <p:spPr>
          <a:xfrm>
            <a:off x="1401954" y="304803"/>
            <a:ext cx="9388092" cy="138499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800">
                <a:solidFill>
                  <a:schemeClr val="lt1"/>
                </a:solidFill>
                <a:latin typeface="Arial"/>
                <a:ea typeface="Arial"/>
                <a:cs typeface="Arial"/>
                <a:sym typeface="Arial"/>
              </a:rPr>
              <a:t>         Base Camp Manager, President &amp; Secretary</a:t>
            </a:r>
            <a:endParaRPr/>
          </a:p>
          <a:p>
            <a:pPr indent="0" lvl="0" marL="0" marR="0" rtl="0" algn="l">
              <a:spcBef>
                <a:spcPts val="0"/>
              </a:spcBef>
              <a:spcAft>
                <a:spcPts val="0"/>
              </a:spcAft>
              <a:buNone/>
            </a:pPr>
            <a:r>
              <a:rPr b="1" lang="en-US" sz="2800">
                <a:solidFill>
                  <a:schemeClr val="lt1"/>
                </a:solidFill>
                <a:latin typeface="Arial"/>
                <a:ea typeface="Arial"/>
                <a:cs typeface="Arial"/>
                <a:sym typeface="Arial"/>
              </a:rPr>
              <a:t>                     のfirst page for Another Member</a:t>
            </a:r>
            <a:endParaRPr b="1" sz="2800">
              <a:solidFill>
                <a:schemeClr val="lt1"/>
              </a:solidFill>
              <a:latin typeface="Arial"/>
              <a:ea typeface="Arial"/>
              <a:cs typeface="Arial"/>
              <a:sym typeface="Arial"/>
            </a:endParaRPr>
          </a:p>
          <a:p>
            <a:pPr indent="0" lvl="0" marL="0" marR="0" rtl="0" algn="l">
              <a:spcBef>
                <a:spcPts val="0"/>
              </a:spcBef>
              <a:spcAft>
                <a:spcPts val="0"/>
              </a:spcAft>
              <a:buNone/>
            </a:pPr>
            <a:r>
              <a:t/>
            </a:r>
            <a:endParaRPr b="1" sz="2800">
              <a:solidFill>
                <a:schemeClr val="dk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pic>
        <p:nvPicPr>
          <p:cNvPr id="128" name="Shape 128"/>
          <p:cNvPicPr preferRelativeResize="0"/>
          <p:nvPr/>
        </p:nvPicPr>
        <p:blipFill rotWithShape="1">
          <a:blip r:embed="rId3">
            <a:alphaModFix/>
          </a:blip>
          <a:srcRect b="0" l="0" r="0" t="0"/>
          <a:stretch/>
        </p:blipFill>
        <p:spPr>
          <a:xfrm>
            <a:off x="1498417" y="1185664"/>
            <a:ext cx="9156879" cy="4288665"/>
          </a:xfrm>
          <a:prstGeom prst="rect">
            <a:avLst/>
          </a:prstGeom>
          <a:noFill/>
          <a:ln>
            <a:noFill/>
          </a:ln>
        </p:spPr>
      </p:pic>
      <p:sp>
        <p:nvSpPr>
          <p:cNvPr id="129" name="Shape 129"/>
          <p:cNvSpPr/>
          <p:nvPr/>
        </p:nvSpPr>
        <p:spPr>
          <a:xfrm>
            <a:off x="1804117" y="4044771"/>
            <a:ext cx="386367" cy="531255"/>
          </a:xfrm>
          <a:prstGeom prst="rightArrow">
            <a:avLst>
              <a:gd fmla="val 50000" name="adj1"/>
              <a:gd fmla="val 50000" name="adj2"/>
            </a:avLst>
          </a:prstGeom>
          <a:solidFill>
            <a:srgbClr val="FFFF00"/>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0" name="Shape 130"/>
          <p:cNvSpPr txBox="1"/>
          <p:nvPr/>
        </p:nvSpPr>
        <p:spPr>
          <a:xfrm>
            <a:off x="2016619" y="5266400"/>
            <a:ext cx="2907405"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Clubを選ぶ</a:t>
            </a:r>
            <a:endParaRPr/>
          </a:p>
        </p:txBody>
      </p:sp>
      <p:sp>
        <p:nvSpPr>
          <p:cNvPr id="131" name="Shape 131"/>
          <p:cNvSpPr txBox="1"/>
          <p:nvPr/>
        </p:nvSpPr>
        <p:spPr>
          <a:xfrm>
            <a:off x="233516" y="2890610"/>
            <a:ext cx="1570600" cy="181588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もし2つ以上のクラブに役員が所属していればどのクラブの会員のために買うかでクラブを選ぶ</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5" name="Shape 135"/>
        <p:cNvGrpSpPr/>
        <p:nvPr/>
      </p:nvGrpSpPr>
      <p:grpSpPr>
        <a:xfrm>
          <a:off x="0" y="0"/>
          <a:ext cx="0" cy="0"/>
          <a:chOff x="0" y="0"/>
          <a:chExt cx="0" cy="0"/>
        </a:xfrm>
      </p:grpSpPr>
      <p:pic>
        <p:nvPicPr>
          <p:cNvPr id="136" name="Shape 136"/>
          <p:cNvPicPr preferRelativeResize="0"/>
          <p:nvPr/>
        </p:nvPicPr>
        <p:blipFill rotWithShape="1">
          <a:blip r:embed="rId3">
            <a:alphaModFix/>
          </a:blip>
          <a:srcRect b="0" l="0" r="0" t="0"/>
          <a:stretch/>
        </p:blipFill>
        <p:spPr>
          <a:xfrm>
            <a:off x="1542024" y="1224297"/>
            <a:ext cx="9125976" cy="4418131"/>
          </a:xfrm>
          <a:prstGeom prst="rect">
            <a:avLst/>
          </a:prstGeom>
          <a:noFill/>
          <a:ln>
            <a:noFill/>
          </a:ln>
        </p:spPr>
      </p:pic>
      <p:sp>
        <p:nvSpPr>
          <p:cNvPr id="137" name="Shape 137"/>
          <p:cNvSpPr/>
          <p:nvPr/>
        </p:nvSpPr>
        <p:spPr>
          <a:xfrm>
            <a:off x="4470043" y="2209534"/>
            <a:ext cx="1651716" cy="608527"/>
          </a:xfrm>
          <a:prstGeom prst="roundRect">
            <a:avLst>
              <a:gd fmla="val 16667" name="adj"/>
            </a:avLst>
          </a:prstGeom>
          <a:noFill/>
          <a:ln cap="flat" cmpd="sng" w="57150">
            <a:solidFill>
              <a:srgbClr val="FFFF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8" name="Shape 138"/>
          <p:cNvSpPr txBox="1"/>
          <p:nvPr/>
        </p:nvSpPr>
        <p:spPr>
          <a:xfrm>
            <a:off x="6710965" y="2437186"/>
            <a:ext cx="3457979"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最初のpathは無料であることを確認</a:t>
            </a:r>
            <a:endParaRPr/>
          </a:p>
        </p:txBody>
      </p:sp>
      <p:sp>
        <p:nvSpPr>
          <p:cNvPr id="139" name="Shape 139"/>
          <p:cNvSpPr/>
          <p:nvPr/>
        </p:nvSpPr>
        <p:spPr>
          <a:xfrm>
            <a:off x="6228009" y="2333311"/>
            <a:ext cx="376707" cy="484748"/>
          </a:xfrm>
          <a:prstGeom prst="leftArrow">
            <a:avLst>
              <a:gd fmla="val 50000" name="adj1"/>
              <a:gd fmla="val 50000" name="adj2"/>
            </a:avLst>
          </a:prstGeom>
          <a:solidFill>
            <a:srgbClr val="FFFF00"/>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0" name="Shape 140"/>
          <p:cNvSpPr txBox="1"/>
          <p:nvPr/>
        </p:nvSpPr>
        <p:spPr>
          <a:xfrm>
            <a:off x="6766777" y="3248698"/>
            <a:ext cx="3402169"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印刷代+郵送料=$25は必要です。</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pic>
        <p:nvPicPr>
          <p:cNvPr id="146" name="Shape 146"/>
          <p:cNvPicPr preferRelativeResize="0"/>
          <p:nvPr/>
        </p:nvPicPr>
        <p:blipFill rotWithShape="1">
          <a:blip r:embed="rId3">
            <a:alphaModFix/>
          </a:blip>
          <a:srcRect b="0" l="0" r="0" t="0"/>
          <a:stretch/>
        </p:blipFill>
        <p:spPr>
          <a:xfrm>
            <a:off x="1524000" y="992480"/>
            <a:ext cx="9144000" cy="4586701"/>
          </a:xfrm>
          <a:prstGeom prst="rect">
            <a:avLst/>
          </a:prstGeom>
          <a:noFill/>
          <a:ln>
            <a:noFill/>
          </a:ln>
        </p:spPr>
      </p:pic>
      <p:sp>
        <p:nvSpPr>
          <p:cNvPr id="147" name="Shape 147"/>
          <p:cNvSpPr/>
          <p:nvPr/>
        </p:nvSpPr>
        <p:spPr>
          <a:xfrm>
            <a:off x="6324600" y="4579298"/>
            <a:ext cx="666483" cy="498809"/>
          </a:xfrm>
          <a:prstGeom prst="leftArrow">
            <a:avLst>
              <a:gd fmla="val 50000" name="adj1"/>
              <a:gd fmla="val 50000" name="adj2"/>
            </a:avLst>
          </a:prstGeom>
          <a:solidFill>
            <a:srgbClr val="FFFF00"/>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8" name="Shape 148"/>
          <p:cNvSpPr txBox="1"/>
          <p:nvPr/>
        </p:nvSpPr>
        <p:spPr>
          <a:xfrm>
            <a:off x="7213243" y="4828700"/>
            <a:ext cx="2308539"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会員名を選ぶ</a:t>
            </a:r>
            <a:endParaRPr/>
          </a:p>
        </p:txBody>
      </p:sp>
      <p:sp>
        <p:nvSpPr>
          <p:cNvPr id="149" name="Shape 149"/>
          <p:cNvSpPr txBox="1"/>
          <p:nvPr/>
        </p:nvSpPr>
        <p:spPr>
          <a:xfrm>
            <a:off x="7179994" y="3932966"/>
            <a:ext cx="2820473"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Select a member from your club</a:t>
            </a:r>
            <a:endParaRPr sz="1800">
              <a:solidFill>
                <a:schemeClr val="dk1"/>
              </a:solidFill>
              <a:latin typeface="Calibri"/>
              <a:ea typeface="Calibri"/>
              <a:cs typeface="Calibri"/>
              <a:sym typeface="Calibri"/>
            </a:endParaRPr>
          </a:p>
        </p:txBody>
      </p:sp>
      <p:sp>
        <p:nvSpPr>
          <p:cNvPr id="150" name="Shape 150"/>
          <p:cNvSpPr/>
          <p:nvPr/>
        </p:nvSpPr>
        <p:spPr>
          <a:xfrm>
            <a:off x="5409128" y="1635618"/>
            <a:ext cx="489397" cy="206063"/>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pic>
        <p:nvPicPr>
          <p:cNvPr id="151" name="Shape 151"/>
          <p:cNvPicPr preferRelativeResize="0"/>
          <p:nvPr/>
        </p:nvPicPr>
        <p:blipFill rotWithShape="1">
          <a:blip r:embed="rId4">
            <a:alphaModFix/>
          </a:blip>
          <a:srcRect b="0" l="0" r="0" t="0"/>
          <a:stretch/>
        </p:blipFill>
        <p:spPr>
          <a:xfrm>
            <a:off x="4579199" y="1403797"/>
            <a:ext cx="1202544" cy="437883"/>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5" name="Shape 155"/>
        <p:cNvGrpSpPr/>
        <p:nvPr/>
      </p:nvGrpSpPr>
      <p:grpSpPr>
        <a:xfrm>
          <a:off x="0" y="0"/>
          <a:ext cx="0" cy="0"/>
          <a:chOff x="0" y="0"/>
          <a:chExt cx="0" cy="0"/>
        </a:xfrm>
      </p:grpSpPr>
      <p:pic>
        <p:nvPicPr>
          <p:cNvPr id="156" name="Shape 156"/>
          <p:cNvPicPr preferRelativeResize="0"/>
          <p:nvPr/>
        </p:nvPicPr>
        <p:blipFill rotWithShape="1">
          <a:blip r:embed="rId3">
            <a:alphaModFix/>
          </a:blip>
          <a:srcRect b="0" l="0" r="0" t="0"/>
          <a:stretch/>
        </p:blipFill>
        <p:spPr>
          <a:xfrm>
            <a:off x="3017382" y="103031"/>
            <a:ext cx="6940700" cy="940159"/>
          </a:xfrm>
          <a:prstGeom prst="rect">
            <a:avLst/>
          </a:prstGeom>
          <a:noFill/>
          <a:ln>
            <a:noFill/>
          </a:ln>
        </p:spPr>
      </p:pic>
      <p:pic>
        <p:nvPicPr>
          <p:cNvPr id="157" name="Shape 157"/>
          <p:cNvPicPr preferRelativeResize="0"/>
          <p:nvPr/>
        </p:nvPicPr>
        <p:blipFill rotWithShape="1">
          <a:blip r:embed="rId4">
            <a:alphaModFix/>
          </a:blip>
          <a:srcRect b="0" l="0" r="0" t="0"/>
          <a:stretch/>
        </p:blipFill>
        <p:spPr>
          <a:xfrm>
            <a:off x="1524000" y="1371602"/>
            <a:ext cx="9069947" cy="5032249"/>
          </a:xfrm>
          <a:prstGeom prst="rect">
            <a:avLst/>
          </a:prstGeom>
          <a:noFill/>
          <a:ln>
            <a:noFill/>
          </a:ln>
        </p:spPr>
      </p:pic>
      <p:sp>
        <p:nvSpPr>
          <p:cNvPr id="158" name="Shape 158"/>
          <p:cNvSpPr txBox="1"/>
          <p:nvPr/>
        </p:nvSpPr>
        <p:spPr>
          <a:xfrm>
            <a:off x="3519659" y="342279"/>
            <a:ext cx="6181859"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a:solidFill>
                  <a:schemeClr val="lt1"/>
                </a:solidFill>
                <a:latin typeface="Calibri"/>
                <a:ea typeface="Calibri"/>
                <a:cs typeface="Calibri"/>
                <a:sym typeface="Calibri"/>
              </a:rPr>
              <a:t>Printedで購入できるpathsだけが表示される</a:t>
            </a:r>
            <a:r>
              <a:rPr lang="en-US" sz="2400">
                <a:solidFill>
                  <a:schemeClr val="lt1"/>
                </a:solidFill>
                <a:latin typeface="Calibri"/>
                <a:ea typeface="Calibri"/>
                <a:cs typeface="Calibri"/>
                <a:sym typeface="Calibri"/>
              </a:rPr>
              <a:t>。</a:t>
            </a:r>
            <a:endParaRPr/>
          </a:p>
        </p:txBody>
      </p:sp>
      <p:sp>
        <p:nvSpPr>
          <p:cNvPr id="159" name="Shape 159"/>
          <p:cNvSpPr/>
          <p:nvPr/>
        </p:nvSpPr>
        <p:spPr>
          <a:xfrm>
            <a:off x="4495800" y="1600202"/>
            <a:ext cx="521595" cy="412073"/>
          </a:xfrm>
          <a:prstGeom prst="leftArrow">
            <a:avLst>
              <a:gd fmla="val 50000" name="adj1"/>
              <a:gd fmla="val 50000" name="adj2"/>
            </a:avLst>
          </a:prstGeom>
          <a:solidFill>
            <a:srgbClr val="FFFF00"/>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0" name="Shape 160"/>
          <p:cNvSpPr txBox="1"/>
          <p:nvPr/>
        </p:nvSpPr>
        <p:spPr>
          <a:xfrm>
            <a:off x="5486400" y="1600201"/>
            <a:ext cx="1503608"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言語を選ぶ</a:t>
            </a:r>
            <a:endParaRPr/>
          </a:p>
        </p:txBody>
      </p:sp>
      <p:pic>
        <p:nvPicPr>
          <p:cNvPr id="161" name="Shape 161"/>
          <p:cNvPicPr preferRelativeResize="0"/>
          <p:nvPr/>
        </p:nvPicPr>
        <p:blipFill rotWithShape="1">
          <a:blip r:embed="rId5">
            <a:alphaModFix/>
          </a:blip>
          <a:srcRect b="0" l="0" r="0" t="0"/>
          <a:stretch/>
        </p:blipFill>
        <p:spPr>
          <a:xfrm>
            <a:off x="1524000" y="1132356"/>
            <a:ext cx="3009875" cy="40012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 name="Shape 165"/>
        <p:cNvGrpSpPr/>
        <p:nvPr/>
      </p:nvGrpSpPr>
      <p:grpSpPr>
        <a:xfrm>
          <a:off x="0" y="0"/>
          <a:ext cx="0" cy="0"/>
          <a:chOff x="0" y="0"/>
          <a:chExt cx="0" cy="0"/>
        </a:xfrm>
      </p:grpSpPr>
      <p:pic>
        <p:nvPicPr>
          <p:cNvPr id="166" name="Shape 166"/>
          <p:cNvPicPr preferRelativeResize="0"/>
          <p:nvPr>
            <p:ph idx="1" type="body"/>
          </p:nvPr>
        </p:nvPicPr>
        <p:blipFill rotWithShape="1">
          <a:blip r:embed="rId3">
            <a:alphaModFix/>
          </a:blip>
          <a:srcRect b="0" l="0" r="0" t="0"/>
          <a:stretch/>
        </p:blipFill>
        <p:spPr>
          <a:xfrm>
            <a:off x="1752602" y="1780841"/>
            <a:ext cx="5067831" cy="370115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1" name="Shape 171"/>
        <p:cNvGrpSpPr/>
        <p:nvPr/>
      </p:nvGrpSpPr>
      <p:grpSpPr>
        <a:xfrm>
          <a:off x="0" y="0"/>
          <a:ext cx="0" cy="0"/>
          <a:chOff x="0" y="0"/>
          <a:chExt cx="0" cy="0"/>
        </a:xfrm>
      </p:grpSpPr>
      <p:grpSp>
        <p:nvGrpSpPr>
          <p:cNvPr id="172" name="Shape 172"/>
          <p:cNvGrpSpPr/>
          <p:nvPr/>
        </p:nvGrpSpPr>
        <p:grpSpPr>
          <a:xfrm>
            <a:off x="1905001" y="340095"/>
            <a:ext cx="1790205" cy="6139542"/>
            <a:chOff x="843148" y="340095"/>
            <a:chExt cx="2386940" cy="6139542"/>
          </a:xfrm>
        </p:grpSpPr>
        <p:sp>
          <p:nvSpPr>
            <p:cNvPr id="173" name="Shape 173"/>
            <p:cNvSpPr/>
            <p:nvPr/>
          </p:nvSpPr>
          <p:spPr>
            <a:xfrm flipH="1">
              <a:off x="843148" y="340095"/>
              <a:ext cx="2386940" cy="6139542"/>
            </a:xfrm>
            <a:prstGeom prst="rect">
              <a:avLst/>
            </a:prstGeom>
            <a:gradFill>
              <a:gsLst>
                <a:gs pos="0">
                  <a:srgbClr val="A93439"/>
                </a:gs>
                <a:gs pos="50000">
                  <a:srgbClr val="1E3756"/>
                </a:gs>
                <a:gs pos="100000">
                  <a:srgbClr val="244268"/>
                </a:gs>
              </a:gsLst>
              <a:lin ang="2700000" scaled="0"/>
            </a:gradFill>
            <a:ln cap="flat" cmpd="sng" w="25400">
              <a:solidFill>
                <a:srgbClr val="1D304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pic>
          <p:nvPicPr>
            <p:cNvPr id="174" name="Shape 174"/>
            <p:cNvPicPr preferRelativeResize="0"/>
            <p:nvPr/>
          </p:nvPicPr>
          <p:blipFill rotWithShape="1">
            <a:blip r:embed="rId3">
              <a:alphaModFix/>
            </a:blip>
            <a:srcRect b="0" l="0" r="0" t="0"/>
            <a:stretch/>
          </p:blipFill>
          <p:spPr>
            <a:xfrm>
              <a:off x="941636" y="449217"/>
              <a:ext cx="2189964" cy="5921298"/>
            </a:xfrm>
            <a:prstGeom prst="rect">
              <a:avLst/>
            </a:prstGeom>
            <a:noFill/>
            <a:ln>
              <a:noFill/>
            </a:ln>
          </p:spPr>
        </p:pic>
      </p:grpSp>
      <p:pic>
        <p:nvPicPr>
          <p:cNvPr id="175" name="Shape 175"/>
          <p:cNvPicPr preferRelativeResize="0"/>
          <p:nvPr/>
        </p:nvPicPr>
        <p:blipFill rotWithShape="1">
          <a:blip r:embed="rId4">
            <a:alphaModFix/>
          </a:blip>
          <a:srcRect b="0" l="0" r="0" t="0"/>
          <a:stretch/>
        </p:blipFill>
        <p:spPr>
          <a:xfrm>
            <a:off x="3695205" y="340095"/>
            <a:ext cx="6900612" cy="6139542"/>
          </a:xfrm>
          <a:prstGeom prst="rect">
            <a:avLst/>
          </a:prstGeom>
          <a:noFill/>
          <a:ln>
            <a:noFill/>
          </a:ln>
        </p:spPr>
      </p:pic>
    </p:spTree>
  </p:cSld>
  <p:clrMapOvr>
    <a:masterClrMapping/>
  </p:clrMapOvr>
  <mc:AlternateContent>
    <mc:Choice Requires="p14">
      <p:transition p14:dur="100">
        <p:fade thruBlk="1"/>
      </p:transition>
    </mc:Choice>
    <mc:Fallback>
      <p:transition>
        <p:fade/>
      </p:transition>
    </mc:Fallback>
  </mc:AlternateContent>
</p:sld>
</file>

<file path=ppt/theme/theme1.xml><?xml version="1.0" encoding="utf-8"?>
<a:theme xmlns:a="http://schemas.openxmlformats.org/drawingml/2006/main" xmlns:r="http://schemas.openxmlformats.org/officeDocument/2006/relationships" name="Pathways PPT template">
  <a:themeElements>
    <a:clrScheme name="Custom 6">
      <a:dk1>
        <a:srgbClr val="000000"/>
      </a:dk1>
      <a:lt1>
        <a:srgbClr val="FFFFFF"/>
      </a:lt1>
      <a:dk2>
        <a:srgbClr val="000000"/>
      </a:dk2>
      <a:lt2>
        <a:srgbClr val="808080"/>
      </a:lt2>
      <a:accent1>
        <a:srgbClr val="294364"/>
      </a:accent1>
      <a:accent2>
        <a:srgbClr val="652936"/>
      </a:accent2>
      <a:accent3>
        <a:srgbClr val="FFFFFF"/>
      </a:accent3>
      <a:accent4>
        <a:srgbClr val="000000"/>
      </a:accent4>
      <a:accent5>
        <a:srgbClr val="ACB0B8"/>
      </a:accent5>
      <a:accent6>
        <a:srgbClr val="5B2430"/>
      </a:accent6>
      <a:hlink>
        <a:srgbClr val="777777"/>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テーマ">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テーマ">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