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117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1E1-7785-DF4E-99EF-1C02F0DF60F1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8422-E498-DD46-A5D5-2193CFF4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5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1E1-7785-DF4E-99EF-1C02F0DF60F1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8422-E498-DD46-A5D5-2193CFF4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78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1E1-7785-DF4E-99EF-1C02F0DF60F1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8422-E498-DD46-A5D5-2193CFF4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31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1E1-7785-DF4E-99EF-1C02F0DF60F1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8422-E498-DD46-A5D5-2193CFF4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03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1E1-7785-DF4E-99EF-1C02F0DF60F1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8422-E498-DD46-A5D5-2193CFF4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46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1E1-7785-DF4E-99EF-1C02F0DF60F1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8422-E498-DD46-A5D5-2193CFF4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1E1-7785-DF4E-99EF-1C02F0DF60F1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8422-E498-DD46-A5D5-2193CFF4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66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1E1-7785-DF4E-99EF-1C02F0DF60F1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8422-E498-DD46-A5D5-2193CFF4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26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1E1-7785-DF4E-99EF-1C02F0DF60F1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8422-E498-DD46-A5D5-2193CFF4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57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1E1-7785-DF4E-99EF-1C02F0DF60F1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8422-E498-DD46-A5D5-2193CFF4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73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1E1-7785-DF4E-99EF-1C02F0DF60F1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8422-E498-DD46-A5D5-2193CFF4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09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9A1E1-7785-DF4E-99EF-1C02F0DF60F1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18422-E498-DD46-A5D5-2193CFF48C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95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Toastmasters Logo Colo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965200"/>
            <a:ext cx="5632704" cy="492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75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Toastmasters Logo Color.jp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965200"/>
            <a:ext cx="5632704" cy="492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4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0"/>
    </mc:Choice>
    <mc:Fallback xmlns="">
      <p:transition xmlns:p14="http://schemas.microsoft.com/office/powerpoint/2010/main" spd="slow" advClick="0" advTm="30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135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xmlns:p14="http://schemas.microsoft.com/office/powerpoint/2010/main" spd="slow" advTm="6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459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xmlns:p14="http://schemas.microsoft.com/office/powerpoint/2010/main" spd="slow" advTm="6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47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404040"/>
      </a:dk1>
      <a:lt1>
        <a:sysClr val="window" lastClr="EDF8E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画面に合わせる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Ishihara Katashi</dc:creator>
  <cp:lastModifiedBy>石原 堅</cp:lastModifiedBy>
  <cp:revision>3</cp:revision>
  <dcterms:created xsi:type="dcterms:W3CDTF">2017-11-08T21:27:37Z</dcterms:created>
  <dcterms:modified xsi:type="dcterms:W3CDTF">2018-02-09T08:04:08Z</dcterms:modified>
</cp:coreProperties>
</file>